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98" r:id="rId6"/>
    <p:sldId id="304" r:id="rId7"/>
    <p:sldId id="305" r:id="rId8"/>
    <p:sldId id="306" r:id="rId9"/>
    <p:sldId id="272" r:id="rId10"/>
    <p:sldId id="309" r:id="rId11"/>
    <p:sldId id="317" r:id="rId12"/>
    <p:sldId id="320" r:id="rId13"/>
    <p:sldId id="318" r:id="rId14"/>
    <p:sldId id="319" r:id="rId15"/>
    <p:sldId id="321" r:id="rId16"/>
  </p:sldIdLst>
  <p:sldSz cx="9144000" cy="7048500"/>
  <p:notesSz cx="6832600" cy="9918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, Intro" id="{FD8481A2-D918-47BD-B4D5-AE8A00A9E775}">
          <p14:sldIdLst>
            <p14:sldId id="256"/>
            <p14:sldId id="298"/>
          </p14:sldIdLst>
        </p14:section>
        <p14:section name="New Housing Developments" id="{E3D9AE64-7417-4F0B-82CD-A6ADD1A999C7}">
          <p14:sldIdLst>
            <p14:sldId id="304"/>
            <p14:sldId id="305"/>
            <p14:sldId id="306"/>
            <p14:sldId id="272"/>
            <p14:sldId id="309"/>
            <p14:sldId id="317"/>
            <p14:sldId id="320"/>
            <p14:sldId id="318"/>
            <p14:sldId id="319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3">
          <p15:clr>
            <a:srgbClr val="A4A3A4"/>
          </p15:clr>
        </p15:guide>
        <p15:guide id="2" pos="215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CE04AA-F26A-6101-6011-EB6FA16B08BF}" name="David Reavill" initials="DR" userId="S::david.reavill@stalbans.gov.uk::5dfb2353-8ca4-422c-94d4-f253c62fbd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CC66"/>
    <a:srgbClr val="FFFFFF"/>
    <a:srgbClr val="4472C4"/>
    <a:srgbClr val="3399FF"/>
    <a:srgbClr val="CC0000"/>
    <a:srgbClr val="EC0000"/>
    <a:srgbClr val="00B283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CBA5D-DDF8-DD4C-B422-F98855150649}" v="117" dt="2025-02-25T03:48:44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1"/>
    <p:restoredTop sz="94672"/>
  </p:normalViewPr>
  <p:slideViewPr>
    <p:cSldViewPr snapToGrid="0">
      <p:cViewPr varScale="1">
        <p:scale>
          <a:sx n="83" d="100"/>
          <a:sy n="83" d="100"/>
        </p:scale>
        <p:origin x="1176" y="488"/>
      </p:cViewPr>
      <p:guideLst>
        <p:guide orient="horz" pos="22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3"/>
        <p:guide pos="215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Grace" userId="S::jason.grace@stalbans.gov.uk::7b4ca5de-016b-4691-9c5a-42685ebdb5c5" providerId="AD" clId="Web-{B63A4446-1CB9-34C3-F5DF-CB9DED08B04D}"/>
    <pc:docChg chg="delSld sldOrd delSection modSection">
      <pc:chgData name="Jason Grace" userId="S::jason.grace@stalbans.gov.uk::7b4ca5de-016b-4691-9c5a-42685ebdb5c5" providerId="AD" clId="Web-{B63A4446-1CB9-34C3-F5DF-CB9DED08B04D}" dt="2024-05-31T12:55:49.744" v="3"/>
      <pc:docMkLst>
        <pc:docMk/>
      </pc:docMkLst>
      <pc:sldChg chg="del">
        <pc:chgData name="Jason Grace" userId="S::jason.grace@stalbans.gov.uk::7b4ca5de-016b-4691-9c5a-42685ebdb5c5" providerId="AD" clId="Web-{B63A4446-1CB9-34C3-F5DF-CB9DED08B04D}" dt="2024-05-31T12:54:57.805" v="0"/>
        <pc:sldMkLst>
          <pc:docMk/>
          <pc:sldMk cId="149674230" sldId="320"/>
        </pc:sldMkLst>
      </pc:sldChg>
    </pc:docChg>
  </pc:docChgLst>
  <pc:docChgLst>
    <pc:chgData name="David Reavill" userId="S::david.reavill@stalbans.gov.uk::5dfb2353-8ca4-422c-94d4-f253c62fbde5" providerId="AD" clId="Web-{3D664C54-5B26-B55A-B13F-799E0B02D9F1}"/>
    <pc:docChg chg="addSld delSld modSld sldOrd addMainMaster modSection">
      <pc:chgData name="David Reavill" userId="S::david.reavill@stalbans.gov.uk::5dfb2353-8ca4-422c-94d4-f253c62fbde5" providerId="AD" clId="Web-{3D664C54-5B26-B55A-B13F-799E0B02D9F1}" dt="2024-05-31T09:12:56.301" v="325" actId="20577"/>
      <pc:docMkLst>
        <pc:docMk/>
      </pc:docMkLst>
      <pc:sldChg chg="ord">
        <pc:chgData name="David Reavill" userId="S::david.reavill@stalbans.gov.uk::5dfb2353-8ca4-422c-94d4-f253c62fbde5" providerId="AD" clId="Web-{3D664C54-5B26-B55A-B13F-799E0B02D9F1}" dt="2024-05-31T09:12:41.597" v="319"/>
        <pc:sldMkLst>
          <pc:docMk/>
          <pc:sldMk cId="0" sldId="256"/>
        </pc:sldMkLst>
      </pc:sldChg>
      <pc:sldChg chg="addSp delSp modSp del mod modClrScheme modShow delCm modCm chgLayout">
        <pc:chgData name="David Reavill" userId="S::david.reavill@stalbans.gov.uk::5dfb2353-8ca4-422c-94d4-f253c62fbde5" providerId="AD" clId="Web-{3D664C54-5B26-B55A-B13F-799E0B02D9F1}" dt="2024-05-31T08:54:43.304" v="179"/>
        <pc:sldMkLst>
          <pc:docMk/>
          <pc:sldMk cId="2146199464" sldId="280"/>
        </pc:sldMkLst>
      </pc:sldChg>
      <pc:sldChg chg="modSp">
        <pc:chgData name="David Reavill" userId="S::david.reavill@stalbans.gov.uk::5dfb2353-8ca4-422c-94d4-f253c62fbde5" providerId="AD" clId="Web-{3D664C54-5B26-B55A-B13F-799E0B02D9F1}" dt="2024-05-31T09:12:56.301" v="325" actId="20577"/>
        <pc:sldMkLst>
          <pc:docMk/>
          <pc:sldMk cId="2420249289" sldId="298"/>
        </pc:sldMkLst>
      </pc:sldChg>
      <pc:sldChg chg="addSp delSp modSp new del mod setBg modClrScheme chgLayout">
        <pc:chgData name="David Reavill" userId="S::david.reavill@stalbans.gov.uk::5dfb2353-8ca4-422c-94d4-f253c62fbde5" providerId="AD" clId="Web-{3D664C54-5B26-B55A-B13F-799E0B02D9F1}" dt="2024-05-31T09:08:06.106" v="212"/>
        <pc:sldMkLst>
          <pc:docMk/>
          <pc:sldMk cId="1027893000" sldId="318"/>
        </pc:sldMkLst>
      </pc:sldChg>
      <pc:sldChg chg="modSp add replId">
        <pc:chgData name="David Reavill" userId="S::david.reavill@stalbans.gov.uk::5dfb2353-8ca4-422c-94d4-f253c62fbde5" providerId="AD" clId="Web-{3D664C54-5B26-B55A-B13F-799E0B02D9F1}" dt="2024-05-31T09:08:40.935" v="221" actId="20577"/>
        <pc:sldMkLst>
          <pc:docMk/>
          <pc:sldMk cId="1430373564" sldId="318"/>
        </pc:sldMkLst>
      </pc:sldChg>
      <pc:sldChg chg="modSp new del">
        <pc:chgData name="David Reavill" userId="S::david.reavill@stalbans.gov.uk::5dfb2353-8ca4-422c-94d4-f253c62fbde5" providerId="AD" clId="Web-{3D664C54-5B26-B55A-B13F-799E0B02D9F1}" dt="2024-05-31T08:41:14.564" v="35"/>
        <pc:sldMkLst>
          <pc:docMk/>
          <pc:sldMk cId="4290397125" sldId="318"/>
        </pc:sldMkLst>
      </pc:sldChg>
      <pc:sldChg chg="delSp modSp add">
        <pc:chgData name="David Reavill" userId="S::david.reavill@stalbans.gov.uk::5dfb2353-8ca4-422c-94d4-f253c62fbde5" providerId="AD" clId="Web-{3D664C54-5B26-B55A-B13F-799E0B02D9F1}" dt="2024-05-31T09:12:21.097" v="318"/>
        <pc:sldMkLst>
          <pc:docMk/>
          <pc:sldMk cId="2146199464" sldId="319"/>
        </pc:sldMkLst>
      </pc:sldChg>
      <pc:sldMasterChg chg="add addSldLayout">
        <pc:chgData name="David Reavill" userId="S::david.reavill@stalbans.gov.uk::5dfb2353-8ca4-422c-94d4-f253c62fbde5" providerId="AD" clId="Web-{3D664C54-5B26-B55A-B13F-799E0B02D9F1}" dt="2024-05-31T09:09:56.437" v="222"/>
        <pc:sldMasterMkLst>
          <pc:docMk/>
          <pc:sldMasterMk cId="0" sldId="2147483661"/>
        </pc:sldMasterMkLst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2884780861" sldId="2147483662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4274859184" sldId="2147483663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38875667" sldId="2147483664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51509093" sldId="2147483665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49275239" sldId="2147483666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2141732408" sldId="2147483667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960816292" sldId="2147483668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349645652" sldId="2147483669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1950113476" sldId="2147483670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3332966903" sldId="2147483671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1042022423" sldId="2147483672"/>
          </pc:sldLayoutMkLst>
        </pc:sldLayoutChg>
        <pc:sldLayoutChg chg="add">
          <pc:chgData name="David Reavill" userId="S::david.reavill@stalbans.gov.uk::5dfb2353-8ca4-422c-94d4-f253c62fbde5" providerId="AD" clId="Web-{3D664C54-5B26-B55A-B13F-799E0B02D9F1}" dt="2024-05-31T09:09:56.437" v="222"/>
          <pc:sldLayoutMkLst>
            <pc:docMk/>
            <pc:sldMasterMk cId="0" sldId="2147483661"/>
            <pc:sldLayoutMk cId="1012936151" sldId="2147483673"/>
          </pc:sldLayoutMkLst>
        </pc:sldLayoutChg>
      </pc:sldMasterChg>
    </pc:docChg>
  </pc:docChgLst>
  <pc:docChgLst>
    <pc:chgData name="Simon Smith" userId="9d7b28b0-bffe-4fae-b898-d114f69f8a70" providerId="ADAL" clId="{A7577ADE-1A05-4187-9197-29EE88ED4EE3}"/>
    <pc:docChg chg="custSel modSld">
      <pc:chgData name="Simon Smith" userId="9d7b28b0-bffe-4fae-b898-d114f69f8a70" providerId="ADAL" clId="{A7577ADE-1A05-4187-9197-29EE88ED4EE3}" dt="2024-06-03T10:19:01.821" v="42" actId="20577"/>
      <pc:docMkLst>
        <pc:docMk/>
      </pc:docMkLst>
      <pc:sldChg chg="modSp mod">
        <pc:chgData name="Simon Smith" userId="9d7b28b0-bffe-4fae-b898-d114f69f8a70" providerId="ADAL" clId="{A7577ADE-1A05-4187-9197-29EE88ED4EE3}" dt="2024-06-03T09:22:13.160" v="0" actId="13926"/>
        <pc:sldMkLst>
          <pc:docMk/>
          <pc:sldMk cId="3238787212" sldId="285"/>
        </pc:sldMkLst>
      </pc:sldChg>
      <pc:sldChg chg="delSp modSp mod">
        <pc:chgData name="Simon Smith" userId="9d7b28b0-bffe-4fae-b898-d114f69f8a70" providerId="ADAL" clId="{A7577ADE-1A05-4187-9197-29EE88ED4EE3}" dt="2024-06-03T10:19:01.821" v="42" actId="20577"/>
        <pc:sldMkLst>
          <pc:docMk/>
          <pc:sldMk cId="1913182798" sldId="307"/>
        </pc:sldMkLst>
      </pc:sldChg>
    </pc:docChg>
  </pc:docChgLst>
  <pc:docChgLst>
    <pc:chgData name="Jason Grace" userId="S::jason.grace@stalbans.gov.uk::7b4ca5de-016b-4691-9c5a-42685ebdb5c5" providerId="AD" clId="Web-{4BB2BEA9-F046-A1A8-111E-94B133D6437B}"/>
    <pc:docChg chg="addSld delSld modSld addSection modSection">
      <pc:chgData name="Jason Grace" userId="S::jason.grace@stalbans.gov.uk::7b4ca5de-016b-4691-9c5a-42685ebdb5c5" providerId="AD" clId="Web-{4BB2BEA9-F046-A1A8-111E-94B133D6437B}" dt="2024-05-31T13:06:22.172" v="55" actId="14100"/>
      <pc:docMkLst>
        <pc:docMk/>
      </pc:docMkLst>
      <pc:sldChg chg="modSp">
        <pc:chgData name="Jason Grace" userId="S::jason.grace@stalbans.gov.uk::7b4ca5de-016b-4691-9c5a-42685ebdb5c5" providerId="AD" clId="Web-{4BB2BEA9-F046-A1A8-111E-94B133D6437B}" dt="2024-05-31T13:00:08.007" v="20" actId="20577"/>
        <pc:sldMkLst>
          <pc:docMk/>
          <pc:sldMk cId="1927875248" sldId="321"/>
        </pc:sldMkLst>
      </pc:sldChg>
      <pc:sldChg chg="modSp add">
        <pc:chgData name="Jason Grace" userId="S::jason.grace@stalbans.gov.uk::7b4ca5de-016b-4691-9c5a-42685ebdb5c5" providerId="AD" clId="Web-{4BB2BEA9-F046-A1A8-111E-94B133D6437B}" dt="2024-05-31T13:04:29.248" v="47" actId="20577"/>
        <pc:sldMkLst>
          <pc:docMk/>
          <pc:sldMk cId="2041190092" sldId="322"/>
        </pc:sldMkLst>
      </pc:sldChg>
      <pc:sldChg chg="new del">
        <pc:chgData name="Jason Grace" userId="S::jason.grace@stalbans.gov.uk::7b4ca5de-016b-4691-9c5a-42685ebdb5c5" providerId="AD" clId="Web-{4BB2BEA9-F046-A1A8-111E-94B133D6437B}" dt="2024-05-31T13:01:33.947" v="25"/>
        <pc:sldMkLst>
          <pc:docMk/>
          <pc:sldMk cId="624641505" sldId="323"/>
        </pc:sldMkLst>
      </pc:sldChg>
      <pc:sldChg chg="modSp add replId">
        <pc:chgData name="Jason Grace" userId="S::jason.grace@stalbans.gov.uk::7b4ca5de-016b-4691-9c5a-42685ebdb5c5" providerId="AD" clId="Web-{4BB2BEA9-F046-A1A8-111E-94B133D6437B}" dt="2024-05-31T13:06:22.172" v="55" actId="14100"/>
        <pc:sldMkLst>
          <pc:docMk/>
          <pc:sldMk cId="1359995062" sldId="323"/>
        </pc:sldMkLst>
      </pc:sldChg>
    </pc:docChg>
  </pc:docChgLst>
  <pc:docChgLst>
    <pc:chgData name="Lydia Bradbury" userId="S::lydia.bradbury@stalbans.gov.uk::f7639225-e8b1-4bc0-bd6d-108b37bbf5f9" providerId="AD" clId="Web-{8B3BCF42-4C8C-260F-E36E-8E720E33FF80}"/>
    <pc:docChg chg="modSld sldOrd">
      <pc:chgData name="Lydia Bradbury" userId="S::lydia.bradbury@stalbans.gov.uk::f7639225-e8b1-4bc0-bd6d-108b37bbf5f9" providerId="AD" clId="Web-{8B3BCF42-4C8C-260F-E36E-8E720E33FF80}" dt="2024-06-04T12:35:04.023" v="2" actId="20577"/>
      <pc:docMkLst>
        <pc:docMk/>
      </pc:docMkLst>
      <pc:sldChg chg="ord">
        <pc:chgData name="Lydia Bradbury" userId="S::lydia.bradbury@stalbans.gov.uk::f7639225-e8b1-4bc0-bd6d-108b37bbf5f9" providerId="AD" clId="Web-{8B3BCF42-4C8C-260F-E36E-8E720E33FF80}" dt="2024-06-04T11:13:34.451" v="0"/>
        <pc:sldMkLst>
          <pc:docMk/>
          <pc:sldMk cId="3476220662" sldId="284"/>
        </pc:sldMkLst>
      </pc:sldChg>
      <pc:sldChg chg="modSp">
        <pc:chgData name="Lydia Bradbury" userId="S::lydia.bradbury@stalbans.gov.uk::f7639225-e8b1-4bc0-bd6d-108b37bbf5f9" providerId="AD" clId="Web-{8B3BCF42-4C8C-260F-E36E-8E720E33FF80}" dt="2024-06-04T12:35:04.023" v="2" actId="20577"/>
        <pc:sldMkLst>
          <pc:docMk/>
          <pc:sldMk cId="3238787212" sldId="285"/>
        </pc:sldMkLst>
      </pc:sldChg>
    </pc:docChg>
  </pc:docChgLst>
  <pc:docChgLst>
    <pc:chgData name="Lydia Bradbury" userId="S::lydia.bradbury@stalbans.gov.uk::f7639225-e8b1-4bc0-bd6d-108b37bbf5f9" providerId="AD" clId="Web-{8F8795CC-AAB0-B573-8F52-6BA0CE313ED8}"/>
    <pc:docChg chg="modSld sldOrd">
      <pc:chgData name="Lydia Bradbury" userId="S::lydia.bradbury@stalbans.gov.uk::f7639225-e8b1-4bc0-bd6d-108b37bbf5f9" providerId="AD" clId="Web-{8F8795CC-AAB0-B573-8F52-6BA0CE313ED8}" dt="2024-05-23T15:36:44.330" v="393"/>
      <pc:docMkLst>
        <pc:docMk/>
      </pc:docMkLst>
      <pc:sldChg chg="modSp">
        <pc:chgData name="Lydia Bradbury" userId="S::lydia.bradbury@stalbans.gov.uk::f7639225-e8b1-4bc0-bd6d-108b37bbf5f9" providerId="AD" clId="Web-{8F8795CC-AAB0-B573-8F52-6BA0CE313ED8}" dt="2024-05-23T15:25:07.815" v="86" actId="20577"/>
        <pc:sldMkLst>
          <pc:docMk/>
          <pc:sldMk cId="988464953" sldId="283"/>
        </pc:sldMkLst>
      </pc:sldChg>
      <pc:sldChg chg="modSp">
        <pc:chgData name="Lydia Bradbury" userId="S::lydia.bradbury@stalbans.gov.uk::f7639225-e8b1-4bc0-bd6d-108b37bbf5f9" providerId="AD" clId="Web-{8F8795CC-AAB0-B573-8F52-6BA0CE313ED8}" dt="2024-05-23T15:28:48.419" v="156" actId="20577"/>
        <pc:sldMkLst>
          <pc:docMk/>
          <pc:sldMk cId="3476220662" sldId="284"/>
        </pc:sldMkLst>
      </pc:sldChg>
      <pc:sldChg chg="modSp">
        <pc:chgData name="Lydia Bradbury" userId="S::lydia.bradbury@stalbans.gov.uk::f7639225-e8b1-4bc0-bd6d-108b37bbf5f9" providerId="AD" clId="Web-{8F8795CC-AAB0-B573-8F52-6BA0CE313ED8}" dt="2024-05-23T15:36:34.236" v="392" actId="20577"/>
        <pc:sldMkLst>
          <pc:docMk/>
          <pc:sldMk cId="2123223513" sldId="294"/>
        </pc:sldMkLst>
      </pc:sldChg>
      <pc:sldChg chg="ord">
        <pc:chgData name="Lydia Bradbury" userId="S::lydia.bradbury@stalbans.gov.uk::f7639225-e8b1-4bc0-bd6d-108b37bbf5f9" providerId="AD" clId="Web-{8F8795CC-AAB0-B573-8F52-6BA0CE313ED8}" dt="2024-05-23T15:36:44.330" v="393"/>
        <pc:sldMkLst>
          <pc:docMk/>
          <pc:sldMk cId="3411818878" sldId="295"/>
        </pc:sldMkLst>
      </pc:sldChg>
    </pc:docChg>
  </pc:docChgLst>
  <pc:docChgLst>
    <pc:chgData name="Gareth Heavey" userId="S::gareth.heavey@stalbans.gov.uk::252cb55e-da1d-4235-9a71-e059e66be624" providerId="AD" clId="Web-{28436447-6259-6810-D6C6-188E8DE28AEE}"/>
    <pc:docChg chg="modSld">
      <pc:chgData name="Gareth Heavey" userId="S::gareth.heavey@stalbans.gov.uk::252cb55e-da1d-4235-9a71-e059e66be624" providerId="AD" clId="Web-{28436447-6259-6810-D6C6-188E8DE28AEE}" dt="2024-06-03T12:13:10.724" v="1" actId="20577"/>
      <pc:docMkLst>
        <pc:docMk/>
      </pc:docMkLst>
      <pc:sldChg chg="modSp">
        <pc:chgData name="Gareth Heavey" userId="S::gareth.heavey@stalbans.gov.uk::252cb55e-da1d-4235-9a71-e059e66be624" providerId="AD" clId="Web-{28436447-6259-6810-D6C6-188E8DE28AEE}" dt="2024-06-03T12:13:10.724" v="1" actId="20577"/>
        <pc:sldMkLst>
          <pc:docMk/>
          <pc:sldMk cId="0" sldId="256"/>
        </pc:sldMkLst>
      </pc:sldChg>
    </pc:docChg>
  </pc:docChgLst>
  <pc:docChgLst>
    <pc:chgData name="Lydia Bradbury" userId="S::lydia.bradbury@stalbans.gov.uk::f7639225-e8b1-4bc0-bd6d-108b37bbf5f9" providerId="AD" clId="Web-{8A5D1819-4301-146A-6ECA-DBE12F14FFF0}"/>
    <pc:docChg chg="modSld">
      <pc:chgData name="Lydia Bradbury" userId="S::lydia.bradbury@stalbans.gov.uk::f7639225-e8b1-4bc0-bd6d-108b37bbf5f9" providerId="AD" clId="Web-{8A5D1819-4301-146A-6ECA-DBE12F14FFF0}" dt="2024-05-23T14:27:53.784" v="38" actId="20577"/>
      <pc:docMkLst>
        <pc:docMk/>
      </pc:docMkLst>
      <pc:sldChg chg="modSp">
        <pc:chgData name="Lydia Bradbury" userId="S::lydia.bradbury@stalbans.gov.uk::f7639225-e8b1-4bc0-bd6d-108b37bbf5f9" providerId="AD" clId="Web-{8A5D1819-4301-146A-6ECA-DBE12F14FFF0}" dt="2024-05-23T14:25:54.604" v="0" actId="20577"/>
        <pc:sldMkLst>
          <pc:docMk/>
          <pc:sldMk cId="0" sldId="256"/>
        </pc:sldMkLst>
      </pc:sldChg>
      <pc:sldChg chg="modSp">
        <pc:chgData name="Lydia Bradbury" userId="S::lydia.bradbury@stalbans.gov.uk::f7639225-e8b1-4bc0-bd6d-108b37bbf5f9" providerId="AD" clId="Web-{8A5D1819-4301-146A-6ECA-DBE12F14FFF0}" dt="2024-05-23T14:27:53.784" v="38" actId="20577"/>
        <pc:sldMkLst>
          <pc:docMk/>
          <pc:sldMk cId="1913182798" sldId="307"/>
        </pc:sldMkLst>
      </pc:sldChg>
    </pc:docChg>
  </pc:docChgLst>
  <pc:docChgLst>
    <pc:chgData name="David Reavill" userId="5dfb2353-8ca4-422c-94d4-f253c62fbde5" providerId="ADAL" clId="{4022E291-7BE6-4DDF-BE64-35ED85ADDB05}"/>
    <pc:docChg chg="custSel delSld modSld modSection">
      <pc:chgData name="David Reavill" userId="5dfb2353-8ca4-422c-94d4-f253c62fbde5" providerId="ADAL" clId="{4022E291-7BE6-4DDF-BE64-35ED85ADDB05}" dt="2024-06-03T10:32:50.112" v="36" actId="2696"/>
      <pc:docMkLst>
        <pc:docMk/>
      </pc:docMkLst>
      <pc:sldChg chg="modSp mod">
        <pc:chgData name="David Reavill" userId="5dfb2353-8ca4-422c-94d4-f253c62fbde5" providerId="ADAL" clId="{4022E291-7BE6-4DDF-BE64-35ED85ADDB05}" dt="2024-06-03T10:26:32.911" v="0" actId="6549"/>
        <pc:sldMkLst>
          <pc:docMk/>
          <pc:sldMk cId="1503007706" sldId="262"/>
        </pc:sldMkLst>
      </pc:sldChg>
      <pc:sldChg chg="del">
        <pc:chgData name="David Reavill" userId="5dfb2353-8ca4-422c-94d4-f253c62fbde5" providerId="ADAL" clId="{4022E291-7BE6-4DDF-BE64-35ED85ADDB05}" dt="2024-06-03T10:32:50.112" v="36" actId="2696"/>
        <pc:sldMkLst>
          <pc:docMk/>
          <pc:sldMk cId="2020519654" sldId="272"/>
        </pc:sldMkLst>
      </pc:sldChg>
      <pc:sldChg chg="modSp mod">
        <pc:chgData name="David Reavill" userId="5dfb2353-8ca4-422c-94d4-f253c62fbde5" providerId="ADAL" clId="{4022E291-7BE6-4DDF-BE64-35ED85ADDB05}" dt="2024-06-03T10:31:10.762" v="23" actId="20577"/>
        <pc:sldMkLst>
          <pc:docMk/>
          <pc:sldMk cId="2329435163" sldId="278"/>
        </pc:sldMkLst>
      </pc:sldChg>
      <pc:sldChg chg="delCm modCm">
        <pc:chgData name="David Reavill" userId="5dfb2353-8ca4-422c-94d4-f253c62fbde5" providerId="ADAL" clId="{4022E291-7BE6-4DDF-BE64-35ED85ADDB05}" dt="2024-06-03T10:30:05.514" v="6"/>
        <pc:sldMkLst>
          <pc:docMk/>
          <pc:sldMk cId="1478410550" sldId="282"/>
        </pc:sldMkLst>
      </pc:sldChg>
      <pc:sldChg chg="delSp modSp mod">
        <pc:chgData name="David Reavill" userId="5dfb2353-8ca4-422c-94d4-f253c62fbde5" providerId="ADAL" clId="{4022E291-7BE6-4DDF-BE64-35ED85ADDB05}" dt="2024-06-03T10:27:10.509" v="4" actId="20577"/>
        <pc:sldMkLst>
          <pc:docMk/>
          <pc:sldMk cId="3131041442" sldId="308"/>
        </pc:sldMkLst>
      </pc:sldChg>
      <pc:sldChg chg="delSp mod">
        <pc:chgData name="David Reavill" userId="5dfb2353-8ca4-422c-94d4-f253c62fbde5" providerId="ADAL" clId="{4022E291-7BE6-4DDF-BE64-35ED85ADDB05}" dt="2024-06-03T10:30:26.072" v="7" actId="478"/>
        <pc:sldMkLst>
          <pc:docMk/>
          <pc:sldMk cId="2753926180" sldId="316"/>
        </pc:sldMkLst>
      </pc:sldChg>
      <pc:sldChg chg="delSp modSp mod delCm">
        <pc:chgData name="David Reavill" userId="5dfb2353-8ca4-422c-94d4-f253c62fbde5" providerId="ADAL" clId="{4022E291-7BE6-4DDF-BE64-35ED85ADDB05}" dt="2024-06-03T10:32:02.840" v="35"/>
        <pc:sldMkLst>
          <pc:docMk/>
          <pc:sldMk cId="58277852" sldId="317"/>
        </pc:sldMkLst>
      </pc:sldChg>
      <pc:sldChg chg="del">
        <pc:chgData name="David Reavill" userId="5dfb2353-8ca4-422c-94d4-f253c62fbde5" providerId="ADAL" clId="{4022E291-7BE6-4DDF-BE64-35ED85ADDB05}" dt="2024-06-03T10:31:24.344" v="24" actId="2696"/>
        <pc:sldMkLst>
          <pc:docMk/>
          <pc:sldMk cId="1430373564" sldId="318"/>
        </pc:sldMkLst>
      </pc:sldChg>
    </pc:docChg>
  </pc:docChgLst>
  <pc:docChgLst>
    <pc:chgData name="Simon Smith" userId="9d7b28b0-bffe-4fae-b898-d114f69f8a70" providerId="ADAL" clId="{E3B0DF6E-0EAB-44A7-B6B4-0BE1A6F999D8}"/>
    <pc:docChg chg="modSld">
      <pc:chgData name="Simon Smith" userId="9d7b28b0-bffe-4fae-b898-d114f69f8a70" providerId="ADAL" clId="{E3B0DF6E-0EAB-44A7-B6B4-0BE1A6F999D8}" dt="2024-06-04T20:12:25.840" v="0" actId="20577"/>
      <pc:docMkLst>
        <pc:docMk/>
      </pc:docMkLst>
      <pc:sldChg chg="modSp mod">
        <pc:chgData name="Simon Smith" userId="9d7b28b0-bffe-4fae-b898-d114f69f8a70" providerId="ADAL" clId="{E3B0DF6E-0EAB-44A7-B6B4-0BE1A6F999D8}" dt="2024-06-04T20:12:25.840" v="0" actId="20577"/>
        <pc:sldMkLst>
          <pc:docMk/>
          <pc:sldMk cId="0" sldId="256"/>
        </pc:sldMkLst>
      </pc:sldChg>
    </pc:docChg>
  </pc:docChgLst>
  <pc:docChgLst>
    <pc:chgData name="Amina Kareem" userId="fbc8826e-6f64-4067-a115-4984746960bf" providerId="ADAL" clId="{606CAAFA-46DA-4C3F-8AA0-7C7C926B4B33}"/>
    <pc:docChg chg="modSld">
      <pc:chgData name="Amina Kareem" userId="fbc8826e-6f64-4067-a115-4984746960bf" providerId="ADAL" clId="{606CAAFA-46DA-4C3F-8AA0-7C7C926B4B33}" dt="2024-05-30T16:09:35.462" v="48" actId="13926"/>
      <pc:docMkLst>
        <pc:docMk/>
      </pc:docMkLst>
      <pc:sldChg chg="modSp mod modCm">
        <pc:chgData name="Amina Kareem" userId="fbc8826e-6f64-4067-a115-4984746960bf" providerId="ADAL" clId="{606CAAFA-46DA-4C3F-8AA0-7C7C926B4B33}" dt="2024-05-30T16:07:37.884" v="43" actId="20577"/>
        <pc:sldMkLst>
          <pc:docMk/>
          <pc:sldMk cId="3087698849" sldId="260"/>
        </pc:sldMkLst>
      </pc:sldChg>
      <pc:sldChg chg="modSp mod">
        <pc:chgData name="Amina Kareem" userId="fbc8826e-6f64-4067-a115-4984746960bf" providerId="ADAL" clId="{606CAAFA-46DA-4C3F-8AA0-7C7C926B4B33}" dt="2024-05-30T16:08:18.535" v="47" actId="20577"/>
        <pc:sldMkLst>
          <pc:docMk/>
          <pc:sldMk cId="2123223513" sldId="294"/>
        </pc:sldMkLst>
      </pc:sldChg>
      <pc:sldChg chg="modSp mod">
        <pc:chgData name="Amina Kareem" userId="fbc8826e-6f64-4067-a115-4984746960bf" providerId="ADAL" clId="{606CAAFA-46DA-4C3F-8AA0-7C7C926B4B33}" dt="2024-05-30T16:09:35.462" v="48" actId="13926"/>
        <pc:sldMkLst>
          <pc:docMk/>
          <pc:sldMk cId="4294404175" sldId="315"/>
        </pc:sldMkLst>
      </pc:sldChg>
    </pc:docChg>
  </pc:docChgLst>
  <pc:docChgLst>
    <pc:chgData name="Jacqlyn Taylor" userId="56a7f58158266e1b" providerId="LiveId" clId="{2F9CBA5D-DDF8-DD4C-B422-F98855150649}"/>
    <pc:docChg chg="undo custSel addSld delSld modSld sldOrd delMainMaster delSection modSection">
      <pc:chgData name="Jacqlyn Taylor" userId="56a7f58158266e1b" providerId="LiveId" clId="{2F9CBA5D-DDF8-DD4C-B422-F98855150649}" dt="2025-02-25T03:51:48.462" v="1849" actId="313"/>
      <pc:docMkLst>
        <pc:docMk/>
      </pc:docMkLst>
      <pc:sldChg chg="delSp modSp mod">
        <pc:chgData name="Jacqlyn Taylor" userId="56a7f58158266e1b" providerId="LiveId" clId="{2F9CBA5D-DDF8-DD4C-B422-F98855150649}" dt="2025-02-25T03:11:53.076" v="1587" actId="21"/>
        <pc:sldMkLst>
          <pc:docMk/>
          <pc:sldMk cId="0" sldId="256"/>
        </pc:sldMkLst>
        <pc:spChg chg="mod">
          <ac:chgData name="Jacqlyn Taylor" userId="56a7f58158266e1b" providerId="LiveId" clId="{2F9CBA5D-DDF8-DD4C-B422-F98855150649}" dt="2025-02-25T01:17:38.402" v="83" actId="255"/>
          <ac:spMkLst>
            <pc:docMk/>
            <pc:sldMk cId="0" sldId="256"/>
            <ac:spMk id="2" creationId="{599D02D0-0E16-4059-BB65-F500F64F2D4B}"/>
          </ac:spMkLst>
        </pc:spChg>
        <pc:spChg chg="del mod">
          <ac:chgData name="Jacqlyn Taylor" userId="56a7f58158266e1b" providerId="LiveId" clId="{2F9CBA5D-DDF8-DD4C-B422-F98855150649}" dt="2025-02-25T03:11:53.076" v="1587" actId="21"/>
          <ac:spMkLst>
            <pc:docMk/>
            <pc:sldMk cId="0" sldId="256"/>
            <ac:spMk id="4" creationId="{DD9005BC-094A-188D-A0D1-8E1231932E07}"/>
          </ac:spMkLst>
        </pc:spChg>
      </pc:sldChg>
      <pc:sldChg chg="del">
        <pc:chgData name="Jacqlyn Taylor" userId="56a7f58158266e1b" providerId="LiveId" clId="{2F9CBA5D-DDF8-DD4C-B422-F98855150649}" dt="2025-02-25T01:21:55.806" v="99" actId="2696"/>
        <pc:sldMkLst>
          <pc:docMk/>
          <pc:sldMk cId="3087698849" sldId="260"/>
        </pc:sldMkLst>
      </pc:sldChg>
      <pc:sldChg chg="del">
        <pc:chgData name="Jacqlyn Taylor" userId="56a7f58158266e1b" providerId="LiveId" clId="{2F9CBA5D-DDF8-DD4C-B422-F98855150649}" dt="2025-02-25T01:18:52.099" v="86" actId="2696"/>
        <pc:sldMkLst>
          <pc:docMk/>
          <pc:sldMk cId="1744289394" sldId="261"/>
        </pc:sldMkLst>
      </pc:sldChg>
      <pc:sldChg chg="del">
        <pc:chgData name="Jacqlyn Taylor" userId="56a7f58158266e1b" providerId="LiveId" clId="{2F9CBA5D-DDF8-DD4C-B422-F98855150649}" dt="2025-02-25T01:20:04.730" v="91" actId="2696"/>
        <pc:sldMkLst>
          <pc:docMk/>
          <pc:sldMk cId="1503007706" sldId="262"/>
        </pc:sldMkLst>
      </pc:sldChg>
      <pc:sldChg chg="del">
        <pc:chgData name="Jacqlyn Taylor" userId="56a7f58158266e1b" providerId="LiveId" clId="{2F9CBA5D-DDF8-DD4C-B422-F98855150649}" dt="2025-02-25T01:22:30.040" v="100" actId="2696"/>
        <pc:sldMkLst>
          <pc:docMk/>
          <pc:sldMk cId="206689919" sldId="264"/>
        </pc:sldMkLst>
      </pc:sldChg>
      <pc:sldChg chg="del">
        <pc:chgData name="Jacqlyn Taylor" userId="56a7f58158266e1b" providerId="LiveId" clId="{2F9CBA5D-DDF8-DD4C-B422-F98855150649}" dt="2025-02-25T01:22:51.432" v="101" actId="2696"/>
        <pc:sldMkLst>
          <pc:docMk/>
          <pc:sldMk cId="13042569" sldId="265"/>
        </pc:sldMkLst>
      </pc:sldChg>
      <pc:sldChg chg="del">
        <pc:chgData name="Jacqlyn Taylor" userId="56a7f58158266e1b" providerId="LiveId" clId="{2F9CBA5D-DDF8-DD4C-B422-F98855150649}" dt="2025-02-25T01:23:41.950" v="104" actId="2696"/>
        <pc:sldMkLst>
          <pc:docMk/>
          <pc:sldMk cId="3233465" sldId="266"/>
        </pc:sldMkLst>
      </pc:sldChg>
      <pc:sldChg chg="del">
        <pc:chgData name="Jacqlyn Taylor" userId="56a7f58158266e1b" providerId="LiveId" clId="{2F9CBA5D-DDF8-DD4C-B422-F98855150649}" dt="2025-02-25T01:27:48.950" v="116" actId="2696"/>
        <pc:sldMkLst>
          <pc:docMk/>
          <pc:sldMk cId="1489578589" sldId="267"/>
        </pc:sldMkLst>
      </pc:sldChg>
      <pc:sldChg chg="del">
        <pc:chgData name="Jacqlyn Taylor" userId="56a7f58158266e1b" providerId="LiveId" clId="{2F9CBA5D-DDF8-DD4C-B422-F98855150649}" dt="2025-02-25T01:27:01.862" v="113" actId="2696"/>
        <pc:sldMkLst>
          <pc:docMk/>
          <pc:sldMk cId="859950043" sldId="268"/>
        </pc:sldMkLst>
      </pc:sldChg>
      <pc:sldChg chg="del">
        <pc:chgData name="Jacqlyn Taylor" userId="56a7f58158266e1b" providerId="LiveId" clId="{2F9CBA5D-DDF8-DD4C-B422-F98855150649}" dt="2025-02-25T01:27:23.532" v="114" actId="2696"/>
        <pc:sldMkLst>
          <pc:docMk/>
          <pc:sldMk cId="2439274587" sldId="269"/>
        </pc:sldMkLst>
      </pc:sldChg>
      <pc:sldChg chg="del">
        <pc:chgData name="Jacqlyn Taylor" userId="56a7f58158266e1b" providerId="LiveId" clId="{2F9CBA5D-DDF8-DD4C-B422-F98855150649}" dt="2025-02-25T01:29:05.599" v="119" actId="2696"/>
        <pc:sldMkLst>
          <pc:docMk/>
          <pc:sldMk cId="2322922333" sldId="270"/>
        </pc:sldMkLst>
      </pc:sldChg>
      <pc:sldChg chg="delSp modSp add mod ord">
        <pc:chgData name="Jacqlyn Taylor" userId="56a7f58158266e1b" providerId="LiveId" clId="{2F9CBA5D-DDF8-DD4C-B422-F98855150649}" dt="2025-02-25T03:49:05.543" v="1809" actId="20577"/>
        <pc:sldMkLst>
          <pc:docMk/>
          <pc:sldMk cId="2020519654" sldId="272"/>
        </pc:sldMkLst>
        <pc:spChg chg="mod">
          <ac:chgData name="Jacqlyn Taylor" userId="56a7f58158266e1b" providerId="LiveId" clId="{2F9CBA5D-DDF8-DD4C-B422-F98855150649}" dt="2025-02-25T03:46:33.203" v="1725" actId="27636"/>
          <ac:spMkLst>
            <pc:docMk/>
            <pc:sldMk cId="2020519654" sldId="272"/>
            <ac:spMk id="2" creationId="{25557669-A6DD-4BF4-91F1-92020316D000}"/>
          </ac:spMkLst>
        </pc:spChg>
        <pc:spChg chg="mod">
          <ac:chgData name="Jacqlyn Taylor" userId="56a7f58158266e1b" providerId="LiveId" clId="{2F9CBA5D-DDF8-DD4C-B422-F98855150649}" dt="2025-02-25T03:49:05.543" v="1809" actId="20577"/>
          <ac:spMkLst>
            <pc:docMk/>
            <pc:sldMk cId="2020519654" sldId="272"/>
            <ac:spMk id="3" creationId="{29DA409D-D85B-4078-A9AB-8B08AB1B8D43}"/>
          </ac:spMkLst>
        </pc:spChg>
        <pc:spChg chg="del">
          <ac:chgData name="Jacqlyn Taylor" userId="56a7f58158266e1b" providerId="LiveId" clId="{2F9CBA5D-DDF8-DD4C-B422-F98855150649}" dt="2025-02-25T02:08:56.959" v="1146" actId="21"/>
          <ac:spMkLst>
            <pc:docMk/>
            <pc:sldMk cId="2020519654" sldId="272"/>
            <ac:spMk id="4" creationId="{42863E5C-FFF5-471C-978E-A69E0769B406}"/>
          </ac:spMkLst>
        </pc:spChg>
      </pc:sldChg>
      <pc:sldChg chg="del">
        <pc:chgData name="Jacqlyn Taylor" userId="56a7f58158266e1b" providerId="LiveId" clId="{2F9CBA5D-DDF8-DD4C-B422-F98855150649}" dt="2025-02-25T01:34:08.503" v="254" actId="2696"/>
        <pc:sldMkLst>
          <pc:docMk/>
          <pc:sldMk cId="2238035586" sldId="273"/>
        </pc:sldMkLst>
      </pc:sldChg>
      <pc:sldChg chg="del">
        <pc:chgData name="Jacqlyn Taylor" userId="56a7f58158266e1b" providerId="LiveId" clId="{2F9CBA5D-DDF8-DD4C-B422-F98855150649}" dt="2025-02-25T01:30:01.964" v="124" actId="2696"/>
        <pc:sldMkLst>
          <pc:docMk/>
          <pc:sldMk cId="3714460894" sldId="274"/>
        </pc:sldMkLst>
      </pc:sldChg>
      <pc:sldChg chg="del">
        <pc:chgData name="Jacqlyn Taylor" userId="56a7f58158266e1b" providerId="LiveId" clId="{2F9CBA5D-DDF8-DD4C-B422-F98855150649}" dt="2025-02-25T01:23:06.649" v="102" actId="2696"/>
        <pc:sldMkLst>
          <pc:docMk/>
          <pc:sldMk cId="3349548732" sldId="275"/>
        </pc:sldMkLst>
      </pc:sldChg>
      <pc:sldChg chg="del">
        <pc:chgData name="Jacqlyn Taylor" userId="56a7f58158266e1b" providerId="LiveId" clId="{2F9CBA5D-DDF8-DD4C-B422-F98855150649}" dt="2025-02-25T01:19:03.700" v="87" actId="2696"/>
        <pc:sldMkLst>
          <pc:docMk/>
          <pc:sldMk cId="4248325049" sldId="277"/>
        </pc:sldMkLst>
      </pc:sldChg>
      <pc:sldChg chg="del">
        <pc:chgData name="Jacqlyn Taylor" userId="56a7f58158266e1b" providerId="LiveId" clId="{2F9CBA5D-DDF8-DD4C-B422-F98855150649}" dt="2025-02-25T01:30:29.465" v="126" actId="2696"/>
        <pc:sldMkLst>
          <pc:docMk/>
          <pc:sldMk cId="2329435163" sldId="278"/>
        </pc:sldMkLst>
      </pc:sldChg>
      <pc:sldChg chg="del">
        <pc:chgData name="Jacqlyn Taylor" userId="56a7f58158266e1b" providerId="LiveId" clId="{2F9CBA5D-DDF8-DD4C-B422-F98855150649}" dt="2025-02-25T01:30:52.608" v="127" actId="2696"/>
        <pc:sldMkLst>
          <pc:docMk/>
          <pc:sldMk cId="416667" sldId="279"/>
        </pc:sldMkLst>
      </pc:sldChg>
      <pc:sldChg chg="del">
        <pc:chgData name="Jacqlyn Taylor" userId="56a7f58158266e1b" providerId="LiveId" clId="{2F9CBA5D-DDF8-DD4C-B422-F98855150649}" dt="2025-02-25T01:27:34.068" v="115" actId="2696"/>
        <pc:sldMkLst>
          <pc:docMk/>
          <pc:sldMk cId="1478410550" sldId="282"/>
        </pc:sldMkLst>
      </pc:sldChg>
      <pc:sldChg chg="del">
        <pc:chgData name="Jacqlyn Taylor" userId="56a7f58158266e1b" providerId="LiveId" clId="{2F9CBA5D-DDF8-DD4C-B422-F98855150649}" dt="2025-02-25T01:20:53.446" v="95" actId="2696"/>
        <pc:sldMkLst>
          <pc:docMk/>
          <pc:sldMk cId="988464953" sldId="283"/>
        </pc:sldMkLst>
      </pc:sldChg>
      <pc:sldChg chg="del">
        <pc:chgData name="Jacqlyn Taylor" userId="56a7f58158266e1b" providerId="LiveId" clId="{2F9CBA5D-DDF8-DD4C-B422-F98855150649}" dt="2025-02-25T01:21:20.255" v="96" actId="2696"/>
        <pc:sldMkLst>
          <pc:docMk/>
          <pc:sldMk cId="3476220662" sldId="284"/>
        </pc:sldMkLst>
      </pc:sldChg>
      <pc:sldChg chg="del">
        <pc:chgData name="Jacqlyn Taylor" userId="56a7f58158266e1b" providerId="LiveId" clId="{2F9CBA5D-DDF8-DD4C-B422-F98855150649}" dt="2025-02-25T01:21:32.637" v="97" actId="2696"/>
        <pc:sldMkLst>
          <pc:docMk/>
          <pc:sldMk cId="3238787212" sldId="285"/>
        </pc:sldMkLst>
      </pc:sldChg>
      <pc:sldChg chg="del">
        <pc:chgData name="Jacqlyn Taylor" userId="56a7f58158266e1b" providerId="LiveId" clId="{2F9CBA5D-DDF8-DD4C-B422-F98855150649}" dt="2025-02-25T01:28:40.651" v="117" actId="2696"/>
        <pc:sldMkLst>
          <pc:docMk/>
          <pc:sldMk cId="1197012948" sldId="286"/>
        </pc:sldMkLst>
      </pc:sldChg>
      <pc:sldChg chg="del">
        <pc:chgData name="Jacqlyn Taylor" userId="56a7f58158266e1b" providerId="LiveId" clId="{2F9CBA5D-DDF8-DD4C-B422-F98855150649}" dt="2025-02-25T01:26:08.932" v="109" actId="2696"/>
        <pc:sldMkLst>
          <pc:docMk/>
          <pc:sldMk cId="194854528" sldId="288"/>
        </pc:sldMkLst>
      </pc:sldChg>
      <pc:sldChg chg="del">
        <pc:chgData name="Jacqlyn Taylor" userId="56a7f58158266e1b" providerId="LiveId" clId="{2F9CBA5D-DDF8-DD4C-B422-F98855150649}" dt="2025-02-25T01:29:47.093" v="123" actId="2696"/>
        <pc:sldMkLst>
          <pc:docMk/>
          <pc:sldMk cId="1462506036" sldId="289"/>
        </pc:sldMkLst>
      </pc:sldChg>
      <pc:sldChg chg="del">
        <pc:chgData name="Jacqlyn Taylor" userId="56a7f58158266e1b" providerId="LiveId" clId="{2F9CBA5D-DDF8-DD4C-B422-F98855150649}" dt="2025-02-25T01:23:54.711" v="105" actId="2696"/>
        <pc:sldMkLst>
          <pc:docMk/>
          <pc:sldMk cId="3559395590" sldId="292"/>
        </pc:sldMkLst>
      </pc:sldChg>
      <pc:sldChg chg="del">
        <pc:chgData name="Jacqlyn Taylor" userId="56a7f58158266e1b" providerId="LiveId" clId="{2F9CBA5D-DDF8-DD4C-B422-F98855150649}" dt="2025-02-25T01:18:34.005" v="85" actId="2696"/>
        <pc:sldMkLst>
          <pc:docMk/>
          <pc:sldMk cId="2123223513" sldId="294"/>
        </pc:sldMkLst>
      </pc:sldChg>
      <pc:sldChg chg="del">
        <pc:chgData name="Jacqlyn Taylor" userId="56a7f58158266e1b" providerId="LiveId" clId="{2F9CBA5D-DDF8-DD4C-B422-F98855150649}" dt="2025-02-25T01:20:21.828" v="93" actId="2696"/>
        <pc:sldMkLst>
          <pc:docMk/>
          <pc:sldMk cId="3411818878" sldId="295"/>
        </pc:sldMkLst>
      </pc:sldChg>
      <pc:sldChg chg="delSp modSp mod">
        <pc:chgData name="Jacqlyn Taylor" userId="56a7f58158266e1b" providerId="LiveId" clId="{2F9CBA5D-DDF8-DD4C-B422-F98855150649}" dt="2025-02-25T03:36:35.853" v="1639"/>
        <pc:sldMkLst>
          <pc:docMk/>
          <pc:sldMk cId="2420249289" sldId="298"/>
        </pc:sldMkLst>
        <pc:spChg chg="mod">
          <ac:chgData name="Jacqlyn Taylor" userId="56a7f58158266e1b" providerId="LiveId" clId="{2F9CBA5D-DDF8-DD4C-B422-F98855150649}" dt="2025-02-25T03:30:26.547" v="1610" actId="14100"/>
          <ac:spMkLst>
            <pc:docMk/>
            <pc:sldMk cId="2420249289" sldId="298"/>
            <ac:spMk id="2" creationId="{25557669-A6DD-4BF4-91F1-92020316D000}"/>
          </ac:spMkLst>
        </pc:spChg>
        <pc:spChg chg="mod">
          <ac:chgData name="Jacqlyn Taylor" userId="56a7f58158266e1b" providerId="LiveId" clId="{2F9CBA5D-DDF8-DD4C-B422-F98855150649}" dt="2025-02-25T03:36:35.853" v="1639"/>
          <ac:spMkLst>
            <pc:docMk/>
            <pc:sldMk cId="2420249289" sldId="298"/>
            <ac:spMk id="3" creationId="{29DA409D-D85B-4078-A9AB-8B08AB1B8D43}"/>
          </ac:spMkLst>
        </pc:spChg>
        <pc:spChg chg="del mod">
          <ac:chgData name="Jacqlyn Taylor" userId="56a7f58158266e1b" providerId="LiveId" clId="{2F9CBA5D-DDF8-DD4C-B422-F98855150649}" dt="2025-02-25T01:48:25.507" v="698" actId="21"/>
          <ac:spMkLst>
            <pc:docMk/>
            <pc:sldMk cId="2420249289" sldId="298"/>
            <ac:spMk id="5" creationId="{FD416AF9-141C-D79D-7DAB-65C846E00987}"/>
          </ac:spMkLst>
        </pc:spChg>
      </pc:sldChg>
      <pc:sldChg chg="delSp modSp add mod">
        <pc:chgData name="Jacqlyn Taylor" userId="56a7f58158266e1b" providerId="LiveId" clId="{2F9CBA5D-DDF8-DD4C-B422-F98855150649}" dt="2025-02-25T03:49:40.635" v="1820" actId="27636"/>
        <pc:sldMkLst>
          <pc:docMk/>
          <pc:sldMk cId="2449408451" sldId="304"/>
        </pc:sldMkLst>
        <pc:spChg chg="mod">
          <ac:chgData name="Jacqlyn Taylor" userId="56a7f58158266e1b" providerId="LiveId" clId="{2F9CBA5D-DDF8-DD4C-B422-F98855150649}" dt="2025-02-25T03:41:55.591" v="1673" actId="1076"/>
          <ac:spMkLst>
            <pc:docMk/>
            <pc:sldMk cId="2449408451" sldId="304"/>
            <ac:spMk id="2" creationId="{25557669-A6DD-4BF4-91F1-92020316D000}"/>
          </ac:spMkLst>
        </pc:spChg>
        <pc:spChg chg="mod">
          <ac:chgData name="Jacqlyn Taylor" userId="56a7f58158266e1b" providerId="LiveId" clId="{2F9CBA5D-DDF8-DD4C-B422-F98855150649}" dt="2025-02-25T03:49:40.635" v="1820" actId="27636"/>
          <ac:spMkLst>
            <pc:docMk/>
            <pc:sldMk cId="2449408451" sldId="304"/>
            <ac:spMk id="3" creationId="{29DA409D-D85B-4078-A9AB-8B08AB1B8D43}"/>
          </ac:spMkLst>
        </pc:spChg>
        <pc:spChg chg="del">
          <ac:chgData name="Jacqlyn Taylor" userId="56a7f58158266e1b" providerId="LiveId" clId="{2F9CBA5D-DDF8-DD4C-B422-F98855150649}" dt="2025-02-25T02:08:49.184" v="1145" actId="21"/>
          <ac:spMkLst>
            <pc:docMk/>
            <pc:sldMk cId="2449408451" sldId="304"/>
            <ac:spMk id="4" creationId="{42863E5C-FFF5-471C-978E-A69E0769B406}"/>
          </ac:spMkLst>
        </pc:spChg>
        <pc:picChg chg="mod">
          <ac:chgData name="Jacqlyn Taylor" userId="56a7f58158266e1b" providerId="LiveId" clId="{2F9CBA5D-DDF8-DD4C-B422-F98855150649}" dt="2025-02-25T03:40:46.303" v="1667" actId="14100"/>
          <ac:picMkLst>
            <pc:docMk/>
            <pc:sldMk cId="2449408451" sldId="304"/>
            <ac:picMk id="7" creationId="{8E352A31-0960-4E0A-9ECC-08264569F67D}"/>
          </ac:picMkLst>
        </pc:picChg>
      </pc:sldChg>
      <pc:sldChg chg="addSp delSp modSp mod">
        <pc:chgData name="Jacqlyn Taylor" userId="56a7f58158266e1b" providerId="LiveId" clId="{2F9CBA5D-DDF8-DD4C-B422-F98855150649}" dt="2025-02-25T03:49:18.841" v="1814" actId="20577"/>
        <pc:sldMkLst>
          <pc:docMk/>
          <pc:sldMk cId="2224127102" sldId="305"/>
        </pc:sldMkLst>
        <pc:spChg chg="mod">
          <ac:chgData name="Jacqlyn Taylor" userId="56a7f58158266e1b" providerId="LiveId" clId="{2F9CBA5D-DDF8-DD4C-B422-F98855150649}" dt="2025-02-25T03:41:16.588" v="1670"/>
          <ac:spMkLst>
            <pc:docMk/>
            <pc:sldMk cId="2224127102" sldId="305"/>
            <ac:spMk id="2" creationId="{25557669-A6DD-4BF4-91F1-92020316D000}"/>
          </ac:spMkLst>
        </pc:spChg>
        <pc:spChg chg="mod">
          <ac:chgData name="Jacqlyn Taylor" userId="56a7f58158266e1b" providerId="LiveId" clId="{2F9CBA5D-DDF8-DD4C-B422-F98855150649}" dt="2025-02-25T03:49:18.841" v="1814" actId="20577"/>
          <ac:spMkLst>
            <pc:docMk/>
            <pc:sldMk cId="2224127102" sldId="305"/>
            <ac:spMk id="3" creationId="{29DA409D-D85B-4078-A9AB-8B08AB1B8D43}"/>
          </ac:spMkLst>
        </pc:spChg>
        <pc:spChg chg="del mod">
          <ac:chgData name="Jacqlyn Taylor" userId="56a7f58158266e1b" providerId="LiveId" clId="{2F9CBA5D-DDF8-DD4C-B422-F98855150649}" dt="2025-02-25T03:26:10.177" v="1591" actId="21"/>
          <ac:spMkLst>
            <pc:docMk/>
            <pc:sldMk cId="2224127102" sldId="305"/>
            <ac:spMk id="4" creationId="{F04A6AA2-AD50-F7BE-9946-1811E8A35DAB}"/>
          </ac:spMkLst>
        </pc:spChg>
        <pc:picChg chg="add mod">
          <ac:chgData name="Jacqlyn Taylor" userId="56a7f58158266e1b" providerId="LiveId" clId="{2F9CBA5D-DDF8-DD4C-B422-F98855150649}" dt="2025-02-25T03:27:41.777" v="1596" actId="1076"/>
          <ac:picMkLst>
            <pc:docMk/>
            <pc:sldMk cId="2224127102" sldId="305"/>
            <ac:picMk id="5" creationId="{D1B8B80A-9A79-4481-B5FD-79AE9245543A}"/>
          </ac:picMkLst>
        </pc:picChg>
        <pc:picChg chg="mod">
          <ac:chgData name="Jacqlyn Taylor" userId="56a7f58158266e1b" providerId="LiveId" clId="{2F9CBA5D-DDF8-DD4C-B422-F98855150649}" dt="2025-02-25T03:27:38.563" v="1595" actId="14100"/>
          <ac:picMkLst>
            <pc:docMk/>
            <pc:sldMk cId="2224127102" sldId="305"/>
            <ac:picMk id="6" creationId="{65ACBB61-291E-49DA-80A2-BAA730C0D6C5}"/>
          </ac:picMkLst>
        </pc:picChg>
      </pc:sldChg>
      <pc:sldChg chg="addSp delSp modSp mod ord">
        <pc:chgData name="Jacqlyn Taylor" userId="56a7f58158266e1b" providerId="LiveId" clId="{2F9CBA5D-DDF8-DD4C-B422-F98855150649}" dt="2025-02-25T03:43:09.436" v="1713" actId="20577"/>
        <pc:sldMkLst>
          <pc:docMk/>
          <pc:sldMk cId="4071058654" sldId="306"/>
        </pc:sldMkLst>
        <pc:spChg chg="mod">
          <ac:chgData name="Jacqlyn Taylor" userId="56a7f58158266e1b" providerId="LiveId" clId="{2F9CBA5D-DDF8-DD4C-B422-F98855150649}" dt="2025-02-25T03:42:51.753" v="1693" actId="20577"/>
          <ac:spMkLst>
            <pc:docMk/>
            <pc:sldMk cId="4071058654" sldId="306"/>
            <ac:spMk id="2" creationId="{25557669-A6DD-4BF4-91F1-92020316D000}"/>
          </ac:spMkLst>
        </pc:spChg>
        <pc:spChg chg="mod">
          <ac:chgData name="Jacqlyn Taylor" userId="56a7f58158266e1b" providerId="LiveId" clId="{2F9CBA5D-DDF8-DD4C-B422-F98855150649}" dt="2025-02-25T03:43:09.436" v="1713" actId="20577"/>
          <ac:spMkLst>
            <pc:docMk/>
            <pc:sldMk cId="4071058654" sldId="306"/>
            <ac:spMk id="3" creationId="{29DA409D-D85B-4078-A9AB-8B08AB1B8D43}"/>
          </ac:spMkLst>
        </pc:spChg>
        <pc:spChg chg="del">
          <ac:chgData name="Jacqlyn Taylor" userId="56a7f58158266e1b" providerId="LiveId" clId="{2F9CBA5D-DDF8-DD4C-B422-F98855150649}" dt="2025-02-25T01:58:08.577" v="971" actId="21"/>
          <ac:spMkLst>
            <pc:docMk/>
            <pc:sldMk cId="4071058654" sldId="306"/>
            <ac:spMk id="4" creationId="{1D4E3EFD-2398-0F70-2B50-8B7F5D99F271}"/>
          </ac:spMkLst>
        </pc:spChg>
        <pc:picChg chg="add mod">
          <ac:chgData name="Jacqlyn Taylor" userId="56a7f58158266e1b" providerId="LiveId" clId="{2F9CBA5D-DDF8-DD4C-B422-F98855150649}" dt="2025-02-25T03:35:38.767" v="1636" actId="1076"/>
          <ac:picMkLst>
            <pc:docMk/>
            <pc:sldMk cId="4071058654" sldId="306"/>
            <ac:picMk id="4" creationId="{A270C5EA-BC88-BFEE-0828-3481D40B5BCC}"/>
          </ac:picMkLst>
        </pc:picChg>
        <pc:picChg chg="mod">
          <ac:chgData name="Jacqlyn Taylor" userId="56a7f58158266e1b" providerId="LiveId" clId="{2F9CBA5D-DDF8-DD4C-B422-F98855150649}" dt="2025-02-25T03:33:22.040" v="1613" actId="1076"/>
          <ac:picMkLst>
            <pc:docMk/>
            <pc:sldMk cId="4071058654" sldId="306"/>
            <ac:picMk id="9" creationId="{B1670CC7-75F6-C44C-B02F-7558F8BC5ED6}"/>
          </ac:picMkLst>
        </pc:picChg>
      </pc:sldChg>
      <pc:sldChg chg="del">
        <pc:chgData name="Jacqlyn Taylor" userId="56a7f58158266e1b" providerId="LiveId" clId="{2F9CBA5D-DDF8-DD4C-B422-F98855150649}" dt="2025-02-25T01:18:07.395" v="84" actId="2696"/>
        <pc:sldMkLst>
          <pc:docMk/>
          <pc:sldMk cId="1913182798" sldId="307"/>
        </pc:sldMkLst>
      </pc:sldChg>
      <pc:sldChg chg="del">
        <pc:chgData name="Jacqlyn Taylor" userId="56a7f58158266e1b" providerId="LiveId" clId="{2F9CBA5D-DDF8-DD4C-B422-F98855150649}" dt="2025-02-25T01:20:13.468" v="92" actId="2696"/>
        <pc:sldMkLst>
          <pc:docMk/>
          <pc:sldMk cId="3131041442" sldId="308"/>
        </pc:sldMkLst>
      </pc:sldChg>
      <pc:sldChg chg="delSp modSp mod">
        <pc:chgData name="Jacqlyn Taylor" userId="56a7f58158266e1b" providerId="LiveId" clId="{2F9CBA5D-DDF8-DD4C-B422-F98855150649}" dt="2025-02-25T03:47:19.182" v="1748" actId="20577"/>
        <pc:sldMkLst>
          <pc:docMk/>
          <pc:sldMk cId="1982677635" sldId="309"/>
        </pc:sldMkLst>
        <pc:spChg chg="mod">
          <ac:chgData name="Jacqlyn Taylor" userId="56a7f58158266e1b" providerId="LiveId" clId="{2F9CBA5D-DDF8-DD4C-B422-F98855150649}" dt="2025-02-25T03:47:00.746" v="1747" actId="14100"/>
          <ac:spMkLst>
            <pc:docMk/>
            <pc:sldMk cId="1982677635" sldId="309"/>
            <ac:spMk id="2" creationId="{C246F991-4E74-404B-815A-D4FB40393143}"/>
          </ac:spMkLst>
        </pc:spChg>
        <pc:spChg chg="del mod">
          <ac:chgData name="Jacqlyn Taylor" userId="56a7f58158266e1b" providerId="LiveId" clId="{2F9CBA5D-DDF8-DD4C-B422-F98855150649}" dt="2025-02-25T01:40:24.036" v="397" actId="21"/>
          <ac:spMkLst>
            <pc:docMk/>
            <pc:sldMk cId="1982677635" sldId="309"/>
            <ac:spMk id="3" creationId="{B5250AE7-07BC-40F4-9DDE-D4EC775480BE}"/>
          </ac:spMkLst>
        </pc:spChg>
        <pc:spChg chg="del">
          <ac:chgData name="Jacqlyn Taylor" userId="56a7f58158266e1b" providerId="LiveId" clId="{2F9CBA5D-DDF8-DD4C-B422-F98855150649}" dt="2025-02-25T01:40:16.549" v="396" actId="21"/>
          <ac:spMkLst>
            <pc:docMk/>
            <pc:sldMk cId="1982677635" sldId="309"/>
            <ac:spMk id="5" creationId="{9B773087-7AFC-4D51-AAD5-EF61E592A63E}"/>
          </ac:spMkLst>
        </pc:spChg>
        <pc:spChg chg="mod">
          <ac:chgData name="Jacqlyn Taylor" userId="56a7f58158266e1b" providerId="LiveId" clId="{2F9CBA5D-DDF8-DD4C-B422-F98855150649}" dt="2025-02-25T03:47:19.182" v="1748" actId="20577"/>
          <ac:spMkLst>
            <pc:docMk/>
            <pc:sldMk cId="1982677635" sldId="309"/>
            <ac:spMk id="6" creationId="{0D64D40F-AD43-440D-8DDA-F2F260F2446A}"/>
          </ac:spMkLst>
        </pc:spChg>
        <pc:spChg chg="del">
          <ac:chgData name="Jacqlyn Taylor" userId="56a7f58158266e1b" providerId="LiveId" clId="{2F9CBA5D-DDF8-DD4C-B422-F98855150649}" dt="2025-02-25T01:58:00.132" v="970" actId="21"/>
          <ac:spMkLst>
            <pc:docMk/>
            <pc:sldMk cId="1982677635" sldId="309"/>
            <ac:spMk id="7" creationId="{59EE29A5-7ABA-4D02-9A39-0D128AFE6C1B}"/>
          </ac:spMkLst>
        </pc:spChg>
      </pc:sldChg>
      <pc:sldChg chg="del">
        <pc:chgData name="Jacqlyn Taylor" userId="56a7f58158266e1b" providerId="LiveId" clId="{2F9CBA5D-DDF8-DD4C-B422-F98855150649}" dt="2025-02-25T01:49:58.426" v="699" actId="2696"/>
        <pc:sldMkLst>
          <pc:docMk/>
          <pc:sldMk cId="2408424463" sldId="310"/>
        </pc:sldMkLst>
      </pc:sldChg>
      <pc:sldChg chg="del">
        <pc:chgData name="Jacqlyn Taylor" userId="56a7f58158266e1b" providerId="LiveId" clId="{2F9CBA5D-DDF8-DD4C-B422-F98855150649}" dt="2025-02-25T02:02:31.757" v="1045" actId="2696"/>
        <pc:sldMkLst>
          <pc:docMk/>
          <pc:sldMk cId="3580077106" sldId="313"/>
        </pc:sldMkLst>
      </pc:sldChg>
      <pc:sldChg chg="del">
        <pc:chgData name="Jacqlyn Taylor" userId="56a7f58158266e1b" providerId="LiveId" clId="{2F9CBA5D-DDF8-DD4C-B422-F98855150649}" dt="2025-02-25T01:34:53.899" v="297" actId="2696"/>
        <pc:sldMkLst>
          <pc:docMk/>
          <pc:sldMk cId="1625018904" sldId="314"/>
        </pc:sldMkLst>
      </pc:sldChg>
      <pc:sldChg chg="del">
        <pc:chgData name="Jacqlyn Taylor" userId="56a7f58158266e1b" providerId="LiveId" clId="{2F9CBA5D-DDF8-DD4C-B422-F98855150649}" dt="2025-02-25T01:31:03.206" v="129" actId="2696"/>
        <pc:sldMkLst>
          <pc:docMk/>
          <pc:sldMk cId="4294404175" sldId="315"/>
        </pc:sldMkLst>
      </pc:sldChg>
      <pc:sldChg chg="del">
        <pc:chgData name="Jacqlyn Taylor" userId="56a7f58158266e1b" providerId="LiveId" clId="{2F9CBA5D-DDF8-DD4C-B422-F98855150649}" dt="2025-02-25T01:28:48.063" v="118" actId="2696"/>
        <pc:sldMkLst>
          <pc:docMk/>
          <pc:sldMk cId="2753926180" sldId="316"/>
        </pc:sldMkLst>
      </pc:sldChg>
      <pc:sldChg chg="delSp modSp mod">
        <pc:chgData name="Jacqlyn Taylor" userId="56a7f58158266e1b" providerId="LiveId" clId="{2F9CBA5D-DDF8-DD4C-B422-F98855150649}" dt="2025-02-25T03:48:44.052" v="1804" actId="14100"/>
        <pc:sldMkLst>
          <pc:docMk/>
          <pc:sldMk cId="58277852" sldId="317"/>
        </pc:sldMkLst>
        <pc:spChg chg="mod">
          <ac:chgData name="Jacqlyn Taylor" userId="56a7f58158266e1b" providerId="LiveId" clId="{2F9CBA5D-DDF8-DD4C-B422-F98855150649}" dt="2025-02-25T03:47:42.499" v="1770" actId="14100"/>
          <ac:spMkLst>
            <pc:docMk/>
            <pc:sldMk cId="58277852" sldId="317"/>
            <ac:spMk id="2" creationId="{0287B161-D55C-D0FE-FF74-4E60A41D25A2}"/>
          </ac:spMkLst>
        </pc:spChg>
        <pc:spChg chg="del">
          <ac:chgData name="Jacqlyn Taylor" userId="56a7f58158266e1b" providerId="LiveId" clId="{2F9CBA5D-DDF8-DD4C-B422-F98855150649}" dt="2025-02-25T01:41:26.073" v="408" actId="21"/>
          <ac:spMkLst>
            <pc:docMk/>
            <pc:sldMk cId="58277852" sldId="317"/>
            <ac:spMk id="3" creationId="{29F00018-85BF-8131-76B6-F12D18261C4B}"/>
          </ac:spMkLst>
        </pc:spChg>
        <pc:spChg chg="del">
          <ac:chgData name="Jacqlyn Taylor" userId="56a7f58158266e1b" providerId="LiveId" clId="{2F9CBA5D-DDF8-DD4C-B422-F98855150649}" dt="2025-02-25T01:57:51.251" v="969" actId="21"/>
          <ac:spMkLst>
            <pc:docMk/>
            <pc:sldMk cId="58277852" sldId="317"/>
            <ac:spMk id="4" creationId="{CE8F1B75-A48C-8240-BF51-9DAEFB00014E}"/>
          </ac:spMkLst>
        </pc:spChg>
        <pc:spChg chg="del">
          <ac:chgData name="Jacqlyn Taylor" userId="56a7f58158266e1b" providerId="LiveId" clId="{2F9CBA5D-DDF8-DD4C-B422-F98855150649}" dt="2025-02-25T01:41:29.813" v="409" actId="21"/>
          <ac:spMkLst>
            <pc:docMk/>
            <pc:sldMk cId="58277852" sldId="317"/>
            <ac:spMk id="5" creationId="{0A05E9EB-7373-84DC-15AE-1E81DE9EF850}"/>
          </ac:spMkLst>
        </pc:spChg>
        <pc:spChg chg="mod">
          <ac:chgData name="Jacqlyn Taylor" userId="56a7f58158266e1b" providerId="LiveId" clId="{2F9CBA5D-DDF8-DD4C-B422-F98855150649}" dt="2025-02-25T03:48:44.052" v="1804" actId="14100"/>
          <ac:spMkLst>
            <pc:docMk/>
            <pc:sldMk cId="58277852" sldId="317"/>
            <ac:spMk id="6" creationId="{4D2453AC-607F-72B1-978D-4B3509B90FD7}"/>
          </ac:spMkLst>
        </pc:spChg>
      </pc:sldChg>
      <pc:sldChg chg="addSp delSp modSp add mod">
        <pc:chgData name="Jacqlyn Taylor" userId="56a7f58158266e1b" providerId="LiveId" clId="{2F9CBA5D-DDF8-DD4C-B422-F98855150649}" dt="2025-02-25T03:51:05.292" v="1844" actId="20577"/>
        <pc:sldMkLst>
          <pc:docMk/>
          <pc:sldMk cId="728971010" sldId="318"/>
        </pc:sldMkLst>
        <pc:spChg chg="mod">
          <ac:chgData name="Jacqlyn Taylor" userId="56a7f58158266e1b" providerId="LiveId" clId="{2F9CBA5D-DDF8-DD4C-B422-F98855150649}" dt="2025-02-25T03:51:05.292" v="1844" actId="20577"/>
          <ac:spMkLst>
            <pc:docMk/>
            <pc:sldMk cId="728971010" sldId="318"/>
            <ac:spMk id="2" creationId="{5998AE27-A203-0F8B-0D73-31E579CD681B}"/>
          </ac:spMkLst>
        </pc:spChg>
        <pc:spChg chg="add del mod">
          <ac:chgData name="Jacqlyn Taylor" userId="56a7f58158266e1b" providerId="LiveId" clId="{2F9CBA5D-DDF8-DD4C-B422-F98855150649}" dt="2025-02-25T03:01:53.378" v="1564" actId="34307"/>
          <ac:spMkLst>
            <pc:docMk/>
            <pc:sldMk cId="728971010" sldId="318"/>
            <ac:spMk id="3" creationId="{E66635CA-68B8-86AA-D612-D09B02D830FB}"/>
          </ac:spMkLst>
        </pc:spChg>
        <pc:spChg chg="del">
          <ac:chgData name="Jacqlyn Taylor" userId="56a7f58158266e1b" providerId="LiveId" clId="{2F9CBA5D-DDF8-DD4C-B422-F98855150649}" dt="2025-02-25T01:57:44.314" v="968" actId="21"/>
          <ac:spMkLst>
            <pc:docMk/>
            <pc:sldMk cId="728971010" sldId="318"/>
            <ac:spMk id="4" creationId="{25E8166B-7ED0-2CE7-893A-9EB450351280}"/>
          </ac:spMkLst>
        </pc:spChg>
        <pc:spChg chg="mod">
          <ac:chgData name="Jacqlyn Taylor" userId="56a7f58158266e1b" providerId="LiveId" clId="{2F9CBA5D-DDF8-DD4C-B422-F98855150649}" dt="2025-02-25T03:00:11.234" v="1563" actId="14100"/>
          <ac:spMkLst>
            <pc:docMk/>
            <pc:sldMk cId="728971010" sldId="318"/>
            <ac:spMk id="6" creationId="{5AE8EC62-D60F-D966-49C0-4F8964AF69CA}"/>
          </ac:spMkLst>
        </pc:spChg>
        <pc:picChg chg="add mod ord">
          <ac:chgData name="Jacqlyn Taylor" userId="56a7f58158266e1b" providerId="LiveId" clId="{2F9CBA5D-DDF8-DD4C-B422-F98855150649}" dt="2025-02-25T03:01:53.378" v="1564" actId="34307"/>
          <ac:picMkLst>
            <pc:docMk/>
            <pc:sldMk cId="728971010" sldId="318"/>
            <ac:picMk id="4" creationId="{2DA6C117-E4F6-F348-725D-BF9E6D4E16D5}"/>
          </ac:picMkLst>
        </pc:picChg>
        <pc:picChg chg="add mod">
          <ac:chgData name="Jacqlyn Taylor" userId="56a7f58158266e1b" providerId="LiveId" clId="{2F9CBA5D-DDF8-DD4C-B422-F98855150649}" dt="2025-02-25T03:02:01.787" v="1568" actId="1076"/>
          <ac:picMkLst>
            <pc:docMk/>
            <pc:sldMk cId="728971010" sldId="318"/>
            <ac:picMk id="7" creationId="{30FCC616-ADD2-EAE5-F637-07D60AF0CDF6}"/>
          </ac:picMkLst>
        </pc:picChg>
        <pc:picChg chg="del">
          <ac:chgData name="Jacqlyn Taylor" userId="56a7f58158266e1b" providerId="LiveId" clId="{2F9CBA5D-DDF8-DD4C-B422-F98855150649}" dt="2025-02-25T02:58:25.665" v="1538" actId="478"/>
          <ac:picMkLst>
            <pc:docMk/>
            <pc:sldMk cId="728971010" sldId="318"/>
            <ac:picMk id="10" creationId="{442FC944-55C1-A52F-1BE4-DDB56CD7B6EB}"/>
          </ac:picMkLst>
        </pc:picChg>
      </pc:sldChg>
      <pc:sldChg chg="del">
        <pc:chgData name="Jacqlyn Taylor" userId="56a7f58158266e1b" providerId="LiveId" clId="{2F9CBA5D-DDF8-DD4C-B422-F98855150649}" dt="2025-02-25T01:30:14.342" v="125" actId="2696"/>
        <pc:sldMkLst>
          <pc:docMk/>
          <pc:sldMk cId="2146199464" sldId="319"/>
        </pc:sldMkLst>
      </pc:sldChg>
      <pc:sldChg chg="addSp delSp modSp add mod ord">
        <pc:chgData name="Jacqlyn Taylor" userId="56a7f58158266e1b" providerId="LiveId" clId="{2F9CBA5D-DDF8-DD4C-B422-F98855150649}" dt="2025-02-25T03:51:14.618" v="1845"/>
        <pc:sldMkLst>
          <pc:docMk/>
          <pc:sldMk cId="3338111164" sldId="319"/>
        </pc:sldMkLst>
        <pc:spChg chg="mod">
          <ac:chgData name="Jacqlyn Taylor" userId="56a7f58158266e1b" providerId="LiveId" clId="{2F9CBA5D-DDF8-DD4C-B422-F98855150649}" dt="2025-02-25T03:51:14.618" v="1845"/>
          <ac:spMkLst>
            <pc:docMk/>
            <pc:sldMk cId="3338111164" sldId="319"/>
            <ac:spMk id="2" creationId="{3FDCE497-5A73-79F3-D007-7FBCB58125D6}"/>
          </ac:spMkLst>
        </pc:spChg>
        <pc:spChg chg="add del mod">
          <ac:chgData name="Jacqlyn Taylor" userId="56a7f58158266e1b" providerId="LiveId" clId="{2F9CBA5D-DDF8-DD4C-B422-F98855150649}" dt="2025-02-25T02:36:16.453" v="1529"/>
          <ac:spMkLst>
            <pc:docMk/>
            <pc:sldMk cId="3338111164" sldId="319"/>
            <ac:spMk id="3" creationId="{BDFF0D6B-A75D-FB49-B79E-13972AA8E00B}"/>
          </ac:spMkLst>
        </pc:spChg>
        <pc:spChg chg="mod">
          <ac:chgData name="Jacqlyn Taylor" userId="56a7f58158266e1b" providerId="LiveId" clId="{2F9CBA5D-DDF8-DD4C-B422-F98855150649}" dt="2025-02-25T02:01:56.267" v="1044" actId="14100"/>
          <ac:spMkLst>
            <pc:docMk/>
            <pc:sldMk cId="3338111164" sldId="319"/>
            <ac:spMk id="6" creationId="{1FB94DBC-3ED6-6707-E1F3-2B89DA3C1C09}"/>
          </ac:spMkLst>
        </pc:spChg>
        <pc:picChg chg="add mod">
          <ac:chgData name="Jacqlyn Taylor" userId="56a7f58158266e1b" providerId="LiveId" clId="{2F9CBA5D-DDF8-DD4C-B422-F98855150649}" dt="2025-02-25T02:36:23.498" v="1530" actId="1076"/>
          <ac:picMkLst>
            <pc:docMk/>
            <pc:sldMk cId="3338111164" sldId="319"/>
            <ac:picMk id="4" creationId="{CA3B09E3-C619-55B3-0449-F95298B83426}"/>
          </ac:picMkLst>
        </pc:picChg>
        <pc:picChg chg="add mod">
          <ac:chgData name="Jacqlyn Taylor" userId="56a7f58158266e1b" providerId="LiveId" clId="{2F9CBA5D-DDF8-DD4C-B422-F98855150649}" dt="2025-02-25T02:57:22.083" v="1537" actId="1076"/>
          <ac:picMkLst>
            <pc:docMk/>
            <pc:sldMk cId="3338111164" sldId="319"/>
            <ac:picMk id="7" creationId="{DE77A2CC-B3A3-457E-191C-CC620B77B394}"/>
          </ac:picMkLst>
        </pc:picChg>
        <pc:picChg chg="del">
          <ac:chgData name="Jacqlyn Taylor" userId="56a7f58158266e1b" providerId="LiveId" clId="{2F9CBA5D-DDF8-DD4C-B422-F98855150649}" dt="2025-02-25T02:36:13.646" v="1528" actId="478"/>
          <ac:picMkLst>
            <pc:docMk/>
            <pc:sldMk cId="3338111164" sldId="319"/>
            <ac:picMk id="10" creationId="{09D26180-8513-CF7E-A489-A9E8D19512B8}"/>
          </ac:picMkLst>
        </pc:picChg>
      </pc:sldChg>
      <pc:sldChg chg="addSp delSp modSp add mod">
        <pc:chgData name="Jacqlyn Taylor" userId="56a7f58158266e1b" providerId="LiveId" clId="{2F9CBA5D-DDF8-DD4C-B422-F98855150649}" dt="2025-02-25T03:50:19.224" v="1833" actId="20577"/>
        <pc:sldMkLst>
          <pc:docMk/>
          <pc:sldMk cId="2146475582" sldId="320"/>
        </pc:sldMkLst>
        <pc:spChg chg="mod">
          <ac:chgData name="Jacqlyn Taylor" userId="56a7f58158266e1b" providerId="LiveId" clId="{2F9CBA5D-DDF8-DD4C-B422-F98855150649}" dt="2025-02-25T03:50:19.224" v="1833" actId="20577"/>
          <ac:spMkLst>
            <pc:docMk/>
            <pc:sldMk cId="2146475582" sldId="320"/>
            <ac:spMk id="2" creationId="{BF21F286-8803-391C-F392-EA8206900A17}"/>
          </ac:spMkLst>
        </pc:spChg>
        <pc:spChg chg="add del mod">
          <ac:chgData name="Jacqlyn Taylor" userId="56a7f58158266e1b" providerId="LiveId" clId="{2F9CBA5D-DDF8-DD4C-B422-F98855150649}" dt="2025-02-25T02:33:33.586" v="1526" actId="21"/>
          <ac:spMkLst>
            <pc:docMk/>
            <pc:sldMk cId="2146475582" sldId="320"/>
            <ac:spMk id="3" creationId="{69D58CB1-D598-1E1A-5F04-6B2B39B64639}"/>
          </ac:spMkLst>
        </pc:spChg>
        <pc:spChg chg="mod">
          <ac:chgData name="Jacqlyn Taylor" userId="56a7f58158266e1b" providerId="LiveId" clId="{2F9CBA5D-DDF8-DD4C-B422-F98855150649}" dt="2025-02-25T03:11:00.849" v="1586" actId="20577"/>
          <ac:spMkLst>
            <pc:docMk/>
            <pc:sldMk cId="2146475582" sldId="320"/>
            <ac:spMk id="6" creationId="{70AA5873-A022-836B-E480-FD08CB6E1661}"/>
          </ac:spMkLst>
        </pc:spChg>
        <pc:picChg chg="add mod">
          <ac:chgData name="Jacqlyn Taylor" userId="56a7f58158266e1b" providerId="LiveId" clId="{2F9CBA5D-DDF8-DD4C-B422-F98855150649}" dt="2025-02-25T02:33:45.658" v="1527" actId="1076"/>
          <ac:picMkLst>
            <pc:docMk/>
            <pc:sldMk cId="2146475582" sldId="320"/>
            <ac:picMk id="4" creationId="{D35387C2-8BD8-358E-2DA2-EFBB3B32774C}"/>
          </ac:picMkLst>
        </pc:picChg>
        <pc:picChg chg="add mod">
          <ac:chgData name="Jacqlyn Taylor" userId="56a7f58158266e1b" providerId="LiveId" clId="{2F9CBA5D-DDF8-DD4C-B422-F98855150649}" dt="2025-02-25T03:05:00.309" v="1573"/>
          <ac:picMkLst>
            <pc:docMk/>
            <pc:sldMk cId="2146475582" sldId="320"/>
            <ac:picMk id="7" creationId="{7E9E8C4C-897C-7236-EBC8-F8672F53AD1A}"/>
          </ac:picMkLst>
        </pc:picChg>
        <pc:picChg chg="add mod">
          <ac:chgData name="Jacqlyn Taylor" userId="56a7f58158266e1b" providerId="LiveId" clId="{2F9CBA5D-DDF8-DD4C-B422-F98855150649}" dt="2025-02-25T03:10:36.766" v="1582" actId="14100"/>
          <ac:picMkLst>
            <pc:docMk/>
            <pc:sldMk cId="2146475582" sldId="320"/>
            <ac:picMk id="9" creationId="{0D2B58B3-19A1-720B-6CEE-D90BE7CEBE61}"/>
          </ac:picMkLst>
        </pc:picChg>
        <pc:picChg chg="del">
          <ac:chgData name="Jacqlyn Taylor" userId="56a7f58158266e1b" providerId="LiveId" clId="{2F9CBA5D-DDF8-DD4C-B422-F98855150649}" dt="2025-02-25T02:32:55.571" v="1519" actId="478"/>
          <ac:picMkLst>
            <pc:docMk/>
            <pc:sldMk cId="2146475582" sldId="320"/>
            <ac:picMk id="10" creationId="{DAF7526A-CFD5-D01F-5215-0714E533ECEE}"/>
          </ac:picMkLst>
        </pc:picChg>
      </pc:sldChg>
      <pc:sldChg chg="new del">
        <pc:chgData name="Jacqlyn Taylor" userId="56a7f58158266e1b" providerId="LiveId" clId="{2F9CBA5D-DDF8-DD4C-B422-F98855150649}" dt="2025-02-25T02:23:40.292" v="1401" actId="680"/>
        <pc:sldMkLst>
          <pc:docMk/>
          <pc:sldMk cId="1135538719" sldId="321"/>
        </pc:sldMkLst>
      </pc:sldChg>
      <pc:sldChg chg="addSp delSp modSp add mod">
        <pc:chgData name="Jacqlyn Taylor" userId="56a7f58158266e1b" providerId="LiveId" clId="{2F9CBA5D-DDF8-DD4C-B422-F98855150649}" dt="2025-02-25T03:51:48.462" v="1849" actId="313"/>
        <pc:sldMkLst>
          <pc:docMk/>
          <pc:sldMk cId="1244337843" sldId="321"/>
        </pc:sldMkLst>
        <pc:spChg chg="mod">
          <ac:chgData name="Jacqlyn Taylor" userId="56a7f58158266e1b" providerId="LiveId" clId="{2F9CBA5D-DDF8-DD4C-B422-F98855150649}" dt="2025-02-25T02:25:13.286" v="1449" actId="14100"/>
          <ac:spMkLst>
            <pc:docMk/>
            <pc:sldMk cId="1244337843" sldId="321"/>
            <ac:spMk id="2" creationId="{31AF8A50-66A4-778D-2DBE-CA04BF76BB29}"/>
          </ac:spMkLst>
        </pc:spChg>
        <pc:spChg chg="add del mod">
          <ac:chgData name="Jacqlyn Taylor" userId="56a7f58158266e1b" providerId="LiveId" clId="{2F9CBA5D-DDF8-DD4C-B422-F98855150649}" dt="2025-02-25T02:24:04.015" v="1405"/>
          <ac:spMkLst>
            <pc:docMk/>
            <pc:sldMk cId="1244337843" sldId="321"/>
            <ac:spMk id="3" creationId="{EEA4E265-F908-5387-6EA2-0514EE188072}"/>
          </ac:spMkLst>
        </pc:spChg>
        <pc:spChg chg="add mod">
          <ac:chgData name="Jacqlyn Taylor" userId="56a7f58158266e1b" providerId="LiveId" clId="{2F9CBA5D-DDF8-DD4C-B422-F98855150649}" dt="2025-02-25T02:29:30.806" v="1486" actId="1076"/>
          <ac:spMkLst>
            <pc:docMk/>
            <pc:sldMk cId="1244337843" sldId="321"/>
            <ac:spMk id="5" creationId="{19F598FF-BDD1-E0AB-79BD-834591ADF557}"/>
          </ac:spMkLst>
        </pc:spChg>
        <pc:spChg chg="mod">
          <ac:chgData name="Jacqlyn Taylor" userId="56a7f58158266e1b" providerId="LiveId" clId="{2F9CBA5D-DDF8-DD4C-B422-F98855150649}" dt="2025-02-25T02:29:25.868" v="1485" actId="1076"/>
          <ac:spMkLst>
            <pc:docMk/>
            <pc:sldMk cId="1244337843" sldId="321"/>
            <ac:spMk id="6" creationId="{06D2AD47-DB5D-6B2A-B51E-4C699CAE8AAA}"/>
          </ac:spMkLst>
        </pc:spChg>
        <pc:spChg chg="add mod">
          <ac:chgData name="Jacqlyn Taylor" userId="56a7f58158266e1b" providerId="LiveId" clId="{2F9CBA5D-DDF8-DD4C-B422-F98855150649}" dt="2025-02-25T03:51:48.462" v="1849" actId="313"/>
          <ac:spMkLst>
            <pc:docMk/>
            <pc:sldMk cId="1244337843" sldId="321"/>
            <ac:spMk id="7" creationId="{4AE38698-8472-0B5C-C177-D3ABFF1A367E}"/>
          </ac:spMkLst>
        </pc:spChg>
        <pc:picChg chg="add mod">
          <ac:chgData name="Jacqlyn Taylor" userId="56a7f58158266e1b" providerId="LiveId" clId="{2F9CBA5D-DDF8-DD4C-B422-F98855150649}" dt="2025-02-25T02:27:28.566" v="1482" actId="14100"/>
          <ac:picMkLst>
            <pc:docMk/>
            <pc:sldMk cId="1244337843" sldId="321"/>
            <ac:picMk id="4" creationId="{567E68B4-21C0-4E96-A957-2B0BAD669F4C}"/>
          </ac:picMkLst>
        </pc:picChg>
        <pc:picChg chg="del">
          <ac:chgData name="Jacqlyn Taylor" userId="56a7f58158266e1b" providerId="LiveId" clId="{2F9CBA5D-DDF8-DD4C-B422-F98855150649}" dt="2025-02-25T02:24:01.617" v="1404" actId="478"/>
          <ac:picMkLst>
            <pc:docMk/>
            <pc:sldMk cId="1244337843" sldId="321"/>
            <ac:picMk id="10" creationId="{A620B772-89A7-E40C-C1C1-4D7D06B190A9}"/>
          </ac:picMkLst>
        </pc:picChg>
      </pc:sldChg>
      <pc:sldChg chg="del">
        <pc:chgData name="Jacqlyn Taylor" userId="56a7f58158266e1b" providerId="LiveId" clId="{2F9CBA5D-DDF8-DD4C-B422-F98855150649}" dt="2025-02-25T01:24:24.879" v="106" actId="2696"/>
        <pc:sldMkLst>
          <pc:docMk/>
          <pc:sldMk cId="1927875248" sldId="321"/>
        </pc:sldMkLst>
      </pc:sldChg>
      <pc:sldChg chg="del">
        <pc:chgData name="Jacqlyn Taylor" userId="56a7f58158266e1b" providerId="LiveId" clId="{2F9CBA5D-DDF8-DD4C-B422-F98855150649}" dt="2025-02-25T01:25:15.484" v="107" actId="2696"/>
        <pc:sldMkLst>
          <pc:docMk/>
          <pc:sldMk cId="2041190092" sldId="322"/>
        </pc:sldMkLst>
      </pc:sldChg>
      <pc:sldChg chg="del">
        <pc:chgData name="Jacqlyn Taylor" userId="56a7f58158266e1b" providerId="LiveId" clId="{2F9CBA5D-DDF8-DD4C-B422-F98855150649}" dt="2025-02-25T01:25:45.092" v="108" actId="2696"/>
        <pc:sldMkLst>
          <pc:docMk/>
          <pc:sldMk cId="1359995062" sldId="323"/>
        </pc:sldMkLst>
      </pc:sldChg>
      <pc:sldChg chg="del">
        <pc:chgData name="Jacqlyn Taylor" userId="56a7f58158266e1b" providerId="LiveId" clId="{2F9CBA5D-DDF8-DD4C-B422-F98855150649}" dt="2025-02-25T01:19:17.742" v="88" actId="2696"/>
        <pc:sldMkLst>
          <pc:docMk/>
          <pc:sldMk cId="2582094110" sldId="325"/>
        </pc:sldMkLst>
      </pc:sldChg>
      <pc:sldChg chg="del">
        <pc:chgData name="Jacqlyn Taylor" userId="56a7f58158266e1b" providerId="LiveId" clId="{2F9CBA5D-DDF8-DD4C-B422-F98855150649}" dt="2025-02-25T01:19:41.079" v="89" actId="2696"/>
        <pc:sldMkLst>
          <pc:docMk/>
          <pc:sldMk cId="888136324" sldId="326"/>
        </pc:sldMkLst>
      </pc:sldChg>
      <pc:sldChg chg="del">
        <pc:chgData name="Jacqlyn Taylor" userId="56a7f58158266e1b" providerId="LiveId" clId="{2F9CBA5D-DDF8-DD4C-B422-F98855150649}" dt="2025-02-25T01:19:55.671" v="90" actId="2696"/>
        <pc:sldMkLst>
          <pc:docMk/>
          <pc:sldMk cId="3672932251" sldId="327"/>
        </pc:sldMkLst>
      </pc:sldChg>
      <pc:sldMasterChg chg="del delSldLayout">
        <pc:chgData name="Jacqlyn Taylor" userId="56a7f58158266e1b" providerId="LiveId" clId="{2F9CBA5D-DDF8-DD4C-B422-F98855150649}" dt="2025-02-25T01:30:14.342" v="125" actId="2696"/>
        <pc:sldMasterMkLst>
          <pc:docMk/>
          <pc:sldMasterMk cId="0" sldId="2147483661"/>
        </pc:sldMasterMkLst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2884780861" sldId="2147483662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4274859184" sldId="2147483663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38875667" sldId="2147483664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51509093" sldId="2147483665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49275239" sldId="2147483666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2141732408" sldId="2147483667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960816292" sldId="2147483668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349645652" sldId="2147483669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1950113476" sldId="2147483670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3332966903" sldId="2147483671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1042022423" sldId="2147483672"/>
          </pc:sldLayoutMkLst>
        </pc:sldLayoutChg>
        <pc:sldLayoutChg chg="del">
          <pc:chgData name="Jacqlyn Taylor" userId="56a7f58158266e1b" providerId="LiveId" clId="{2F9CBA5D-DDF8-DD4C-B422-F98855150649}" dt="2025-02-25T01:30:14.342" v="125" actId="2696"/>
          <pc:sldLayoutMkLst>
            <pc:docMk/>
            <pc:sldMasterMk cId="0" sldId="2147483661"/>
            <pc:sldLayoutMk cId="1012936151" sldId="2147483673"/>
          </pc:sldLayoutMkLst>
        </pc:sldLayoutChg>
      </pc:sldMasterChg>
    </pc:docChg>
  </pc:docChgLst>
  <pc:docChgLst>
    <pc:chgData name="David Reavill" userId="S::david.reavill@stalbans.gov.uk::5dfb2353-8ca4-422c-94d4-f253c62fbde5" providerId="AD" clId="Web-{B0F92BA0-1C46-BF0B-35E3-25E80C9D64B2}"/>
    <pc:docChg chg="modSld">
      <pc:chgData name="David Reavill" userId="S::david.reavill@stalbans.gov.uk::5dfb2353-8ca4-422c-94d4-f253c62fbde5" providerId="AD" clId="Web-{B0F92BA0-1C46-BF0B-35E3-25E80C9D64B2}" dt="2024-05-31T09:32:51.508" v="4" actId="20577"/>
      <pc:docMkLst>
        <pc:docMk/>
      </pc:docMkLst>
      <pc:sldChg chg="modSp">
        <pc:chgData name="David Reavill" userId="S::david.reavill@stalbans.gov.uk::5dfb2353-8ca4-422c-94d4-f253c62fbde5" providerId="AD" clId="Web-{B0F92BA0-1C46-BF0B-35E3-25E80C9D64B2}" dt="2024-05-31T09:32:51.508" v="4" actId="20577"/>
        <pc:sldMkLst>
          <pc:docMk/>
          <pc:sldMk cId="416667" sldId="279"/>
        </pc:sldMkLst>
      </pc:sldChg>
    </pc:docChg>
  </pc:docChgLst>
  <pc:docChgLst>
    <pc:chgData name="Lydia Bradbury" userId="S::lydia.bradbury@stalbans.gov.uk::f7639225-e8b1-4bc0-bd6d-108b37bbf5f9" providerId="AD" clId="Web-{8CD7C906-E11E-3180-6A53-6FC4FF9ABDA0}"/>
    <pc:docChg chg="mod addSld delSld modSld sldOrd modSection">
      <pc:chgData name="Lydia Bradbury" userId="S::lydia.bradbury@stalbans.gov.uk::f7639225-e8b1-4bc0-bd6d-108b37bbf5f9" providerId="AD" clId="Web-{8CD7C906-E11E-3180-6A53-6FC4FF9ABDA0}" dt="2024-06-03T11:22:34.768" v="1636" actId="20577"/>
      <pc:docMkLst>
        <pc:docMk/>
      </pc:docMkLst>
      <pc:sldChg chg="ord">
        <pc:chgData name="Lydia Bradbury" userId="S::lydia.bradbury@stalbans.gov.uk::f7639225-e8b1-4bc0-bd6d-108b37bbf5f9" providerId="AD" clId="Web-{8CD7C906-E11E-3180-6A53-6FC4FF9ABDA0}" dt="2024-06-03T10:46:55.414" v="786"/>
        <pc:sldMkLst>
          <pc:docMk/>
          <pc:sldMk cId="13042569" sldId="265"/>
        </pc:sldMkLst>
      </pc:sldChg>
      <pc:sldChg chg="ord">
        <pc:chgData name="Lydia Bradbury" userId="S::lydia.bradbury@stalbans.gov.uk::f7639225-e8b1-4bc0-bd6d-108b37bbf5f9" providerId="AD" clId="Web-{8CD7C906-E11E-3180-6A53-6FC4FF9ABDA0}" dt="2024-06-03T10:47:10.696" v="787"/>
        <pc:sldMkLst>
          <pc:docMk/>
          <pc:sldMk cId="4248325049" sldId="277"/>
        </pc:sldMkLst>
      </pc:sldChg>
      <pc:sldChg chg="ord">
        <pc:chgData name="Lydia Bradbury" userId="S::lydia.bradbury@stalbans.gov.uk::f7639225-e8b1-4bc0-bd6d-108b37bbf5f9" providerId="AD" clId="Web-{8CD7C906-E11E-3180-6A53-6FC4FF9ABDA0}" dt="2024-06-03T10:50:24.379" v="788"/>
        <pc:sldMkLst>
          <pc:docMk/>
          <pc:sldMk cId="3476220662" sldId="284"/>
        </pc:sldMkLst>
      </pc:sldChg>
      <pc:sldChg chg="ord">
        <pc:chgData name="Lydia Bradbury" userId="S::lydia.bradbury@stalbans.gov.uk::f7639225-e8b1-4bc0-bd6d-108b37bbf5f9" providerId="AD" clId="Web-{8CD7C906-E11E-3180-6A53-6FC4FF9ABDA0}" dt="2024-06-03T10:55:59.632" v="857"/>
        <pc:sldMkLst>
          <pc:docMk/>
          <pc:sldMk cId="2123223513" sldId="294"/>
        </pc:sldMkLst>
      </pc:sldChg>
      <pc:sldChg chg="modSp new del ord">
        <pc:chgData name="Lydia Bradbury" userId="S::lydia.bradbury@stalbans.gov.uk::f7639225-e8b1-4bc0-bd6d-108b37bbf5f9" providerId="AD" clId="Web-{8CD7C906-E11E-3180-6A53-6FC4FF9ABDA0}" dt="2024-06-03T10:53:53.687" v="814"/>
        <pc:sldMkLst>
          <pc:docMk/>
          <pc:sldMk cId="2994364061" sldId="324"/>
        </pc:sldMkLst>
      </pc:sldChg>
      <pc:sldChg chg="addSp delSp modSp new ord">
        <pc:chgData name="Lydia Bradbury" userId="S::lydia.bradbury@stalbans.gov.uk::f7639225-e8b1-4bc0-bd6d-108b37bbf5f9" providerId="AD" clId="Web-{8CD7C906-E11E-3180-6A53-6FC4FF9ABDA0}" dt="2024-06-03T11:19:44.477" v="1533" actId="20577"/>
        <pc:sldMkLst>
          <pc:docMk/>
          <pc:sldMk cId="2582094110" sldId="325"/>
        </pc:sldMkLst>
      </pc:sldChg>
      <pc:sldChg chg="new del">
        <pc:chgData name="Lydia Bradbury" userId="S::lydia.bradbury@stalbans.gov.uk::f7639225-e8b1-4bc0-bd6d-108b37bbf5f9" providerId="AD" clId="Web-{8CD7C906-E11E-3180-6A53-6FC4FF9ABDA0}" dt="2024-06-03T10:50:55.552" v="789"/>
        <pc:sldMkLst>
          <pc:docMk/>
          <pc:sldMk cId="3880498114" sldId="325"/>
        </pc:sldMkLst>
      </pc:sldChg>
      <pc:sldChg chg="modSp new ord">
        <pc:chgData name="Lydia Bradbury" userId="S::lydia.bradbury@stalbans.gov.uk::f7639225-e8b1-4bc0-bd6d-108b37bbf5f9" providerId="AD" clId="Web-{8CD7C906-E11E-3180-6A53-6FC4FF9ABDA0}" dt="2024-06-03T11:20:47.919" v="1546" actId="20577"/>
        <pc:sldMkLst>
          <pc:docMk/>
          <pc:sldMk cId="888136324" sldId="326"/>
        </pc:sldMkLst>
      </pc:sldChg>
      <pc:sldChg chg="modSp new">
        <pc:chgData name="Lydia Bradbury" userId="S::lydia.bradbury@stalbans.gov.uk::f7639225-e8b1-4bc0-bd6d-108b37bbf5f9" providerId="AD" clId="Web-{8CD7C906-E11E-3180-6A53-6FC4FF9ABDA0}" dt="2024-06-03T11:22:34.768" v="1636" actId="20577"/>
        <pc:sldMkLst>
          <pc:docMk/>
          <pc:sldMk cId="3672932251" sldId="327"/>
        </pc:sldMkLst>
      </pc:sldChg>
    </pc:docChg>
  </pc:docChgLst>
  <pc:docChgLst>
    <pc:chgData name="Lydia Bradbury" userId="S::lydia.bradbury@stalbans.gov.uk::f7639225-e8b1-4bc0-bd6d-108b37bbf5f9" providerId="AD" clId="Web-{076AC96D-13DA-8295-9D38-EC99520C1816}"/>
    <pc:docChg chg="modSld sldOrd">
      <pc:chgData name="Lydia Bradbury" userId="S::lydia.bradbury@stalbans.gov.uk::f7639225-e8b1-4bc0-bd6d-108b37bbf5f9" providerId="AD" clId="Web-{076AC96D-13DA-8295-9D38-EC99520C1816}" dt="2024-06-03T14:43:47.830" v="51" actId="20577"/>
      <pc:docMkLst>
        <pc:docMk/>
      </pc:docMkLst>
      <pc:sldChg chg="ord">
        <pc:chgData name="Lydia Bradbury" userId="S::lydia.bradbury@stalbans.gov.uk::f7639225-e8b1-4bc0-bd6d-108b37bbf5f9" providerId="AD" clId="Web-{076AC96D-13DA-8295-9D38-EC99520C1816}" dt="2024-06-03T14:41:48.561" v="3"/>
        <pc:sldMkLst>
          <pc:docMk/>
          <pc:sldMk cId="2123223513" sldId="294"/>
        </pc:sldMkLst>
      </pc:sldChg>
      <pc:sldChg chg="modSp">
        <pc:chgData name="Lydia Bradbury" userId="S::lydia.bradbury@stalbans.gov.uk::f7639225-e8b1-4bc0-bd6d-108b37bbf5f9" providerId="AD" clId="Web-{076AC96D-13DA-8295-9D38-EC99520C1816}" dt="2024-06-03T14:41:41.451" v="0" actId="20577"/>
        <pc:sldMkLst>
          <pc:docMk/>
          <pc:sldMk cId="888136324" sldId="326"/>
        </pc:sldMkLst>
      </pc:sldChg>
      <pc:sldChg chg="modSp ord">
        <pc:chgData name="Lydia Bradbury" userId="S::lydia.bradbury@stalbans.gov.uk::f7639225-e8b1-4bc0-bd6d-108b37bbf5f9" providerId="AD" clId="Web-{076AC96D-13DA-8295-9D38-EC99520C1816}" dt="2024-06-03T14:43:47.830" v="51" actId="20577"/>
        <pc:sldMkLst>
          <pc:docMk/>
          <pc:sldMk cId="3672932251" sldId="327"/>
        </pc:sldMkLst>
      </pc:sldChg>
    </pc:docChg>
  </pc:docChgLst>
  <pc:docChgLst>
    <pc:chgData name="David Reavill" userId="S::david.reavill@stalbans.gov.uk::5dfb2353-8ca4-422c-94d4-f253c62fbde5" providerId="AD" clId="Web-{6815109C-D848-3BC3-1878-5A61FDA12A07}"/>
    <pc:docChg chg="mod addSld delSld modSld sldOrd modMainMaster modSection">
      <pc:chgData name="David Reavill" userId="S::david.reavill@stalbans.gov.uk::5dfb2353-8ca4-422c-94d4-f253c62fbde5" providerId="AD" clId="Web-{6815109C-D848-3BC3-1878-5A61FDA12A07}" dt="2024-05-24T11:18:43.614" v="1020" actId="20577"/>
      <pc:docMkLst>
        <pc:docMk/>
      </pc:docMkLst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0" sldId="256"/>
        </pc:sldMkLst>
      </pc:sldChg>
      <pc:sldChg chg="addSp delSp modSp addCm">
        <pc:chgData name="David Reavill" userId="S::david.reavill@stalbans.gov.uk::5dfb2353-8ca4-422c-94d4-f253c62fbde5" providerId="AD" clId="Web-{6815109C-D848-3BC3-1878-5A61FDA12A07}" dt="2024-05-24T10:40:11.149" v="559"/>
        <pc:sldMkLst>
          <pc:docMk/>
          <pc:sldMk cId="3087698849" sldId="260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1744289394" sldId="261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1503007706" sldId="262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06689919" sldId="264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13042569" sldId="265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3233465" sldId="266"/>
        </pc:sldMkLst>
      </pc:sldChg>
      <pc:sldChg chg="addSp delSp modSp ord">
        <pc:chgData name="David Reavill" userId="S::david.reavill@stalbans.gov.uk::5dfb2353-8ca4-422c-94d4-f253c62fbde5" providerId="AD" clId="Web-{6815109C-D848-3BC3-1878-5A61FDA12A07}" dt="2024-05-24T10:44:46.423" v="561"/>
        <pc:sldMkLst>
          <pc:docMk/>
          <pc:sldMk cId="1489578589" sldId="267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859950043" sldId="268"/>
        </pc:sldMkLst>
      </pc:sldChg>
      <pc:sldChg chg="addSp delSp modSp addCm modCm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439274587" sldId="269"/>
        </pc:sldMkLst>
      </pc:sldChg>
      <pc:sldChg chg="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322922333" sldId="270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020519654" sldId="272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238035586" sldId="273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3714460894" sldId="274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3349548732" sldId="275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4248325049" sldId="277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329435163" sldId="278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416667" sldId="279"/>
        </pc:sldMkLst>
      </pc:sldChg>
      <pc:sldChg chg="addSp delSp modSp addCm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146199464" sldId="280"/>
        </pc:sldMkLst>
      </pc:sldChg>
      <pc:sldChg chg="addSp delSp modSp addCm modCm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1478410550" sldId="282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988464953" sldId="283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3476220662" sldId="284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3238787212" sldId="285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1:17:57.675" v="1007" actId="20577"/>
        <pc:sldMkLst>
          <pc:docMk/>
          <pc:sldMk cId="1197012948" sldId="286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194854528" sldId="288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1462506036" sldId="289"/>
        </pc:sldMkLst>
      </pc:sldChg>
      <pc:sldChg chg="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3408416950" sldId="290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3559395590" sldId="292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123223513" sldId="294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3411818878" sldId="295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420249289" sldId="298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342912112" sldId="303"/>
        </pc:sldMkLst>
      </pc:sldChg>
      <pc:sldChg chg="del">
        <pc:chgData name="David Reavill" userId="S::david.reavill@stalbans.gov.uk::5dfb2353-8ca4-422c-94d4-f253c62fbde5" providerId="AD" clId="Web-{6815109C-D848-3BC3-1878-5A61FDA12A07}" dt="2024-05-24T10:21:58.879" v="513"/>
        <pc:sldMkLst>
          <pc:docMk/>
          <pc:sldMk cId="2449408451" sldId="304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224127102" sldId="305"/>
        </pc:sldMkLst>
      </pc:sldChg>
      <pc:sldChg chg="addSp 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4071058654" sldId="306"/>
        </pc:sldMkLst>
      </pc:sldChg>
      <pc:sldChg chg="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1913182798" sldId="307"/>
        </pc:sldMkLst>
      </pc:sldChg>
      <pc:sldChg chg="delSp modSp">
        <pc:chgData name="David Reavill" userId="S::david.reavill@stalbans.gov.uk::5dfb2353-8ca4-422c-94d4-f253c62fbde5" providerId="AD" clId="Web-{6815109C-D848-3BC3-1878-5A61FDA12A07}" dt="2024-05-24T11:18:43.614" v="1020" actId="20577"/>
        <pc:sldMkLst>
          <pc:docMk/>
          <pc:sldMk cId="3131041442" sldId="308"/>
        </pc:sldMkLst>
      </pc:sldChg>
      <pc:sldChg chg="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1982677635" sldId="309"/>
        </pc:sldMkLst>
      </pc:sldChg>
      <pc:sldChg chg="delSp modSp">
        <pc:chgData name="David Reavill" userId="S::david.reavill@stalbans.gov.uk::5dfb2353-8ca4-422c-94d4-f253c62fbde5" providerId="AD" clId="Web-{6815109C-D848-3BC3-1878-5A61FDA12A07}" dt="2024-05-24T11:15:52.077" v="978" actId="20577"/>
        <pc:sldMkLst>
          <pc:docMk/>
          <pc:sldMk cId="2408424463" sldId="310"/>
        </pc:sldMkLst>
      </pc:sldChg>
      <pc:sldChg chg="delSp modSp del">
        <pc:chgData name="David Reavill" userId="S::david.reavill@stalbans.gov.uk::5dfb2353-8ca4-422c-94d4-f253c62fbde5" providerId="AD" clId="Web-{6815109C-D848-3BC3-1878-5A61FDA12A07}" dt="2024-05-24T11:13:22.932" v="902"/>
        <pc:sldMkLst>
          <pc:docMk/>
          <pc:sldMk cId="722015572" sldId="311"/>
        </pc:sldMkLst>
      </pc:sldChg>
      <pc:sldChg chg="delSp modSp">
        <pc:chgData name="David Reavill" userId="S::david.reavill@stalbans.gov.uk::5dfb2353-8ca4-422c-94d4-f253c62fbde5" providerId="AD" clId="Web-{6815109C-D848-3BC3-1878-5A61FDA12A07}" dt="2024-05-24T11:08:34.954" v="837"/>
        <pc:sldMkLst>
          <pc:docMk/>
          <pc:sldMk cId="3580077106" sldId="313"/>
        </pc:sldMkLst>
      </pc:sldChg>
      <pc:sldChg chg="delSp modSp">
        <pc:chgData name="David Reavill" userId="S::david.reavill@stalbans.gov.uk::5dfb2353-8ca4-422c-94d4-f253c62fbde5" providerId="AD" clId="Web-{6815109C-D848-3BC3-1878-5A61FDA12A07}" dt="2024-05-24T11:16:42.110" v="1003" actId="20577"/>
        <pc:sldMkLst>
          <pc:docMk/>
          <pc:sldMk cId="1625018904" sldId="314"/>
        </pc:sldMkLst>
      </pc:sldChg>
      <pc:sldChg chg="delSp modSp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4294404175" sldId="315"/>
        </pc:sldMkLst>
      </pc:sldChg>
      <pc:sldChg chg="addSp delSp modSp new">
        <pc:chgData name="David Reavill" userId="S::david.reavill@stalbans.gov.uk::5dfb2353-8ca4-422c-94d4-f253c62fbde5" providerId="AD" clId="Web-{6815109C-D848-3BC3-1878-5A61FDA12A07}" dt="2024-05-24T10:40:14.321" v="560"/>
        <pc:sldMkLst>
          <pc:docMk/>
          <pc:sldMk cId="2753926180" sldId="316"/>
        </pc:sldMkLst>
      </pc:sldChg>
      <pc:sldChg chg="addSp delSp modSp new addCm">
        <pc:chgData name="David Reavill" userId="S::david.reavill@stalbans.gov.uk::5dfb2353-8ca4-422c-94d4-f253c62fbde5" providerId="AD" clId="Web-{6815109C-D848-3BC3-1878-5A61FDA12A07}" dt="2024-05-24T10:52:56.642" v="596"/>
        <pc:sldMkLst>
          <pc:docMk/>
          <pc:sldMk cId="58277852" sldId="317"/>
        </pc:sldMkLst>
      </pc:sldChg>
      <pc:sldMasterChg chg="modSp mod modSldLayout">
        <pc:chgData name="David Reavill" userId="S::david.reavill@stalbans.gov.uk::5dfb2353-8ca4-422c-94d4-f253c62fbde5" providerId="AD" clId="Web-{6815109C-D848-3BC3-1878-5A61FDA12A07}" dt="2024-05-24T10:40:14.321" v="560"/>
        <pc:sldMasterMkLst>
          <pc:docMk/>
          <pc:sldMasterMk cId="0" sldId="2147483648"/>
        </pc:sldMasterMkLst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2884780861" sldId="2147483649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4274859184" sldId="2147483650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38875667" sldId="2147483651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51509093" sldId="2147483652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49275239" sldId="2147483653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2141732408" sldId="2147483654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960816292" sldId="2147483655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349645652" sldId="2147483656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1950113476" sldId="2147483657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3332966903" sldId="2147483658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1042022423" sldId="2147483659"/>
          </pc:sldLayoutMkLst>
        </pc:sldLayoutChg>
        <pc:sldLayoutChg chg="modSp mod">
          <pc:chgData name="David Reavill" userId="S::david.reavill@stalbans.gov.uk::5dfb2353-8ca4-422c-94d4-f253c62fbde5" providerId="AD" clId="Web-{6815109C-D848-3BC3-1878-5A61FDA12A07}" dt="2024-05-24T10:40:14.321" v="560"/>
          <pc:sldLayoutMkLst>
            <pc:docMk/>
            <pc:sldMasterMk cId="0" sldId="2147483648"/>
            <pc:sldLayoutMk cId="1012936151" sldId="2147483660"/>
          </pc:sldLayoutMkLst>
        </pc:sldLayoutChg>
      </pc:sldMasterChg>
    </pc:docChg>
  </pc:docChgLst>
  <pc:docChgLst>
    <pc:chgData name="Lydia Bradbury" userId="S::lydia.bradbury@stalbans.gov.uk::f7639225-e8b1-4bc0-bd6d-108b37bbf5f9" providerId="AD" clId="Web-{FC18F387-8803-F44C-0475-B96CF8BDBF08}"/>
    <pc:docChg chg="modSld">
      <pc:chgData name="Lydia Bradbury" userId="S::lydia.bradbury@stalbans.gov.uk::f7639225-e8b1-4bc0-bd6d-108b37bbf5f9" providerId="AD" clId="Web-{FC18F387-8803-F44C-0475-B96CF8BDBF08}" dt="2024-05-31T15:41:53.188" v="240" actId="20577"/>
      <pc:docMkLst>
        <pc:docMk/>
      </pc:docMkLst>
      <pc:sldChg chg="modSp modCm">
        <pc:chgData name="Lydia Bradbury" userId="S::lydia.bradbury@stalbans.gov.uk::f7639225-e8b1-4bc0-bd6d-108b37bbf5f9" providerId="AD" clId="Web-{FC18F387-8803-F44C-0475-B96CF8BDBF08}" dt="2024-05-31T15:34:09.397" v="131" actId="20577"/>
        <pc:sldMkLst>
          <pc:docMk/>
          <pc:sldMk cId="3087698849" sldId="260"/>
        </pc:sldMkLst>
      </pc:sldChg>
      <pc:sldChg chg="modSp">
        <pc:chgData name="Lydia Bradbury" userId="S::lydia.bradbury@stalbans.gov.uk::f7639225-e8b1-4bc0-bd6d-108b37bbf5f9" providerId="AD" clId="Web-{FC18F387-8803-F44C-0475-B96CF8BDBF08}" dt="2024-05-31T15:38:05.363" v="160" actId="20577"/>
        <pc:sldMkLst>
          <pc:docMk/>
          <pc:sldMk cId="988464953" sldId="283"/>
        </pc:sldMkLst>
      </pc:sldChg>
      <pc:sldChg chg="modSp">
        <pc:chgData name="Lydia Bradbury" userId="S::lydia.bradbury@stalbans.gov.uk::f7639225-e8b1-4bc0-bd6d-108b37bbf5f9" providerId="AD" clId="Web-{FC18F387-8803-F44C-0475-B96CF8BDBF08}" dt="2024-05-31T15:41:53.188" v="240" actId="20577"/>
        <pc:sldMkLst>
          <pc:docMk/>
          <pc:sldMk cId="3238787212" sldId="285"/>
        </pc:sldMkLst>
      </pc:sldChg>
    </pc:docChg>
  </pc:docChgLst>
  <pc:docChgLst>
    <pc:chgData name="Lydia Bradbury" userId="S::lydia.bradbury@stalbans.gov.uk::f7639225-e8b1-4bc0-bd6d-108b37bbf5f9" providerId="AD" clId="Web-{AF5DCBE7-A2DF-724E-5F98-DFD7BFD5BEA6}"/>
    <pc:docChg chg="modSld sldOrd">
      <pc:chgData name="Lydia Bradbury" userId="S::lydia.bradbury@stalbans.gov.uk::f7639225-e8b1-4bc0-bd6d-108b37bbf5f9" providerId="AD" clId="Web-{AF5DCBE7-A2DF-724E-5F98-DFD7BFD5BEA6}" dt="2024-05-23T15:59:55.256" v="6"/>
      <pc:docMkLst>
        <pc:docMk/>
      </pc:docMkLst>
      <pc:sldChg chg="modSp">
        <pc:chgData name="Lydia Bradbury" userId="S::lydia.bradbury@stalbans.gov.uk::f7639225-e8b1-4bc0-bd6d-108b37bbf5f9" providerId="AD" clId="Web-{AF5DCBE7-A2DF-724E-5F98-DFD7BFD5BEA6}" dt="2024-05-23T15:58:42.550" v="3" actId="20577"/>
        <pc:sldMkLst>
          <pc:docMk/>
          <pc:sldMk cId="1503007706" sldId="262"/>
        </pc:sldMkLst>
      </pc:sldChg>
      <pc:sldChg chg="ord">
        <pc:chgData name="Lydia Bradbury" userId="S::lydia.bradbury@stalbans.gov.uk::f7639225-e8b1-4bc0-bd6d-108b37bbf5f9" providerId="AD" clId="Web-{AF5DCBE7-A2DF-724E-5F98-DFD7BFD5BEA6}" dt="2024-05-23T15:59:55.256" v="6"/>
        <pc:sldMkLst>
          <pc:docMk/>
          <pc:sldMk cId="3233465" sldId="266"/>
        </pc:sldMkLst>
      </pc:sldChg>
      <pc:sldChg chg="modSp">
        <pc:chgData name="Lydia Bradbury" userId="S::lydia.bradbury@stalbans.gov.uk::f7639225-e8b1-4bc0-bd6d-108b37bbf5f9" providerId="AD" clId="Web-{AF5DCBE7-A2DF-724E-5F98-DFD7BFD5BEA6}" dt="2024-05-23T15:58:18.925" v="1" actId="20577"/>
        <pc:sldMkLst>
          <pc:docMk/>
          <pc:sldMk cId="4248325049" sldId="277"/>
        </pc:sldMkLst>
      </pc:sldChg>
      <pc:sldChg chg="modSp">
        <pc:chgData name="Lydia Bradbury" userId="S::lydia.bradbury@stalbans.gov.uk::f7639225-e8b1-4bc0-bd6d-108b37bbf5f9" providerId="AD" clId="Web-{AF5DCBE7-A2DF-724E-5F98-DFD7BFD5BEA6}" dt="2024-05-23T15:59:29.989" v="5" actId="20577"/>
        <pc:sldMkLst>
          <pc:docMk/>
          <pc:sldMk cId="3238787212" sldId="285"/>
        </pc:sldMkLst>
      </pc:sldChg>
      <pc:sldChg chg="modSp">
        <pc:chgData name="Lydia Bradbury" userId="S::lydia.bradbury@stalbans.gov.uk::f7639225-e8b1-4bc0-bd6d-108b37bbf5f9" providerId="AD" clId="Web-{AF5DCBE7-A2DF-724E-5F98-DFD7BFD5BEA6}" dt="2024-05-23T15:58:32.441" v="2" actId="20577"/>
        <pc:sldMkLst>
          <pc:docMk/>
          <pc:sldMk cId="2123223513" sldId="294"/>
        </pc:sldMkLst>
      </pc:sldChg>
    </pc:docChg>
  </pc:docChgLst>
  <pc:docChgLst>
    <pc:chgData name="Lydia Bradbury" userId="S::lydia.bradbury@stalbans.gov.uk::f7639225-e8b1-4bc0-bd6d-108b37bbf5f9" providerId="AD" clId="Web-{64265B2D-E65D-8EAC-267E-D9561D3FA52E}"/>
    <pc:docChg chg="modSld sldOrd">
      <pc:chgData name="Lydia Bradbury" userId="S::lydia.bradbury@stalbans.gov.uk::f7639225-e8b1-4bc0-bd6d-108b37bbf5f9" providerId="AD" clId="Web-{64265B2D-E65D-8EAC-267E-D9561D3FA52E}" dt="2024-06-04T11:09:10.622" v="87" actId="20577"/>
      <pc:docMkLst>
        <pc:docMk/>
      </pc:docMkLst>
      <pc:sldChg chg="modSp">
        <pc:chgData name="Lydia Bradbury" userId="S::lydia.bradbury@stalbans.gov.uk::f7639225-e8b1-4bc0-bd6d-108b37bbf5f9" providerId="AD" clId="Web-{64265B2D-E65D-8EAC-267E-D9561D3FA52E}" dt="2024-06-04T11:06:05.460" v="50" actId="20577"/>
        <pc:sldMkLst>
          <pc:docMk/>
          <pc:sldMk cId="3238787212" sldId="285"/>
        </pc:sldMkLst>
      </pc:sldChg>
      <pc:sldChg chg="ord">
        <pc:chgData name="Lydia Bradbury" userId="S::lydia.bradbury@stalbans.gov.uk::f7639225-e8b1-4bc0-bd6d-108b37bbf5f9" providerId="AD" clId="Web-{64265B2D-E65D-8EAC-267E-D9561D3FA52E}" dt="2024-06-04T11:06:49.430" v="51"/>
        <pc:sldMkLst>
          <pc:docMk/>
          <pc:sldMk cId="1197012948" sldId="286"/>
        </pc:sldMkLst>
      </pc:sldChg>
      <pc:sldChg chg="modSp">
        <pc:chgData name="Lydia Bradbury" userId="S::lydia.bradbury@stalbans.gov.uk::f7639225-e8b1-4bc0-bd6d-108b37bbf5f9" providerId="AD" clId="Web-{64265B2D-E65D-8EAC-267E-D9561D3FA52E}" dt="2024-06-04T11:09:10.622" v="87" actId="20577"/>
        <pc:sldMkLst>
          <pc:docMk/>
          <pc:sldMk cId="2582094110" sldId="325"/>
        </pc:sldMkLst>
      </pc:sldChg>
      <pc:sldChg chg="modSp ord">
        <pc:chgData name="Lydia Bradbury" userId="S::lydia.bradbury@stalbans.gov.uk::f7639225-e8b1-4bc0-bd6d-108b37bbf5f9" providerId="AD" clId="Web-{64265B2D-E65D-8EAC-267E-D9561D3FA52E}" dt="2024-06-04T11:08:21.902" v="73" actId="20577"/>
        <pc:sldMkLst>
          <pc:docMk/>
          <pc:sldMk cId="3672932251" sldId="327"/>
        </pc:sldMkLst>
      </pc:sldChg>
    </pc:docChg>
  </pc:docChgLst>
  <pc:docChgLst>
    <pc:chgData name="David Reavill" userId="S::david.reavill@stalbans.gov.uk::5dfb2353-8ca4-422c-94d4-f253c62fbde5" providerId="AD" clId="Web-{BA999369-BFDD-0E4F-3E38-43AA18B7E997}"/>
    <pc:docChg chg="modSld">
      <pc:chgData name="David Reavill" userId="S::david.reavill@stalbans.gov.uk::5dfb2353-8ca4-422c-94d4-f253c62fbde5" providerId="AD" clId="Web-{BA999369-BFDD-0E4F-3E38-43AA18B7E997}" dt="2024-05-24T13:06:29.913" v="16" actId="14100"/>
      <pc:docMkLst>
        <pc:docMk/>
      </pc:docMkLst>
      <pc:sldChg chg="modSp">
        <pc:chgData name="David Reavill" userId="S::david.reavill@stalbans.gov.uk::5dfb2353-8ca4-422c-94d4-f253c62fbde5" providerId="AD" clId="Web-{BA999369-BFDD-0E4F-3E38-43AA18B7E997}" dt="2024-05-24T13:06:29.913" v="16" actId="14100"/>
        <pc:sldMkLst>
          <pc:docMk/>
          <pc:sldMk cId="58277852" sldId="317"/>
        </pc:sldMkLst>
      </pc:sldChg>
    </pc:docChg>
  </pc:docChgLst>
  <pc:docChgLst>
    <pc:chgData name="Simon Smith" userId="9d7b28b0-bffe-4fae-b898-d114f69f8a70" providerId="ADAL" clId="{0BAC29B6-1EE8-4709-BC97-D31E97864B01}"/>
    <pc:docChg chg="custSel modSld sldOrd modSection">
      <pc:chgData name="Simon Smith" userId="9d7b28b0-bffe-4fae-b898-d114f69f8a70" providerId="ADAL" clId="{0BAC29B6-1EE8-4709-BC97-D31E97864B01}" dt="2024-06-04T07:14:23.925" v="223" actId="20577"/>
      <pc:docMkLst>
        <pc:docMk/>
      </pc:docMkLst>
      <pc:sldChg chg="addSp modSp mod">
        <pc:chgData name="Simon Smith" userId="9d7b28b0-bffe-4fae-b898-d114f69f8a70" providerId="ADAL" clId="{0BAC29B6-1EE8-4709-BC97-D31E97864B01}" dt="2024-06-04T06:57:49.882" v="8" actId="20577"/>
        <pc:sldMkLst>
          <pc:docMk/>
          <pc:sldMk cId="0" sldId="256"/>
        </pc:sldMkLst>
      </pc:sldChg>
      <pc:sldChg chg="addSp modSp mod">
        <pc:chgData name="Simon Smith" userId="9d7b28b0-bffe-4fae-b898-d114f69f8a70" providerId="ADAL" clId="{0BAC29B6-1EE8-4709-BC97-D31E97864B01}" dt="2024-06-04T07:01:44.410" v="44" actId="20577"/>
        <pc:sldMkLst>
          <pc:docMk/>
          <pc:sldMk cId="3087698849" sldId="260"/>
        </pc:sldMkLst>
      </pc:sldChg>
      <pc:sldChg chg="addSp modSp mod">
        <pc:chgData name="Simon Smith" userId="9d7b28b0-bffe-4fae-b898-d114f69f8a70" providerId="ADAL" clId="{0BAC29B6-1EE8-4709-BC97-D31E97864B01}" dt="2024-06-04T07:01:51.105" v="45" actId="20577"/>
        <pc:sldMkLst>
          <pc:docMk/>
          <pc:sldMk cId="1744289394" sldId="261"/>
        </pc:sldMkLst>
      </pc:sldChg>
      <pc:sldChg chg="addSp modSp mod">
        <pc:chgData name="Simon Smith" userId="9d7b28b0-bffe-4fae-b898-d114f69f8a70" providerId="ADAL" clId="{0BAC29B6-1EE8-4709-BC97-D31E97864B01}" dt="2024-06-04T07:02:32.504" v="54" actId="20577"/>
        <pc:sldMkLst>
          <pc:docMk/>
          <pc:sldMk cId="1503007706" sldId="262"/>
        </pc:sldMkLst>
      </pc:sldChg>
      <pc:sldChg chg="addSp modSp mod">
        <pc:chgData name="Simon Smith" userId="9d7b28b0-bffe-4fae-b898-d114f69f8a70" providerId="ADAL" clId="{0BAC29B6-1EE8-4709-BC97-D31E97864B01}" dt="2024-06-04T07:05:57.033" v="80" actId="20577"/>
        <pc:sldMkLst>
          <pc:docMk/>
          <pc:sldMk cId="206689919" sldId="264"/>
        </pc:sldMkLst>
      </pc:sldChg>
      <pc:sldChg chg="addSp modSp mod">
        <pc:chgData name="Simon Smith" userId="9d7b28b0-bffe-4fae-b898-d114f69f8a70" providerId="ADAL" clId="{0BAC29B6-1EE8-4709-BC97-D31E97864B01}" dt="2024-06-04T07:06:18.114" v="85" actId="20577"/>
        <pc:sldMkLst>
          <pc:docMk/>
          <pc:sldMk cId="13042569" sldId="265"/>
        </pc:sldMkLst>
      </pc:sldChg>
      <pc:sldChg chg="addSp modSp mod">
        <pc:chgData name="Simon Smith" userId="9d7b28b0-bffe-4fae-b898-d114f69f8a70" providerId="ADAL" clId="{0BAC29B6-1EE8-4709-BC97-D31E97864B01}" dt="2024-06-04T07:07:14.809" v="95" actId="20577"/>
        <pc:sldMkLst>
          <pc:docMk/>
          <pc:sldMk cId="3233465" sldId="266"/>
        </pc:sldMkLst>
      </pc:sldChg>
      <pc:sldChg chg="addSp modSp mod">
        <pc:chgData name="Simon Smith" userId="9d7b28b0-bffe-4fae-b898-d114f69f8a70" providerId="ADAL" clId="{0BAC29B6-1EE8-4709-BC97-D31E97864B01}" dt="2024-06-04T07:09:48.403" v="142" actId="20577"/>
        <pc:sldMkLst>
          <pc:docMk/>
          <pc:sldMk cId="1489578589" sldId="267"/>
        </pc:sldMkLst>
      </pc:sldChg>
      <pc:sldChg chg="addSp modSp mod">
        <pc:chgData name="Simon Smith" userId="9d7b28b0-bffe-4fae-b898-d114f69f8a70" providerId="ADAL" clId="{0BAC29B6-1EE8-4709-BC97-D31E97864B01}" dt="2024-06-04T07:08:52.550" v="126" actId="20577"/>
        <pc:sldMkLst>
          <pc:docMk/>
          <pc:sldMk cId="859950043" sldId="268"/>
        </pc:sldMkLst>
      </pc:sldChg>
      <pc:sldChg chg="addSp modSp mod">
        <pc:chgData name="Simon Smith" userId="9d7b28b0-bffe-4fae-b898-d114f69f8a70" providerId="ADAL" clId="{0BAC29B6-1EE8-4709-BC97-D31E97864B01}" dt="2024-06-04T07:09:15.469" v="132" actId="20577"/>
        <pc:sldMkLst>
          <pc:docMk/>
          <pc:sldMk cId="2439274587" sldId="269"/>
        </pc:sldMkLst>
      </pc:sldChg>
      <pc:sldChg chg="addSp modSp mod">
        <pc:chgData name="Simon Smith" userId="9d7b28b0-bffe-4fae-b898-d114f69f8a70" providerId="ADAL" clId="{0BAC29B6-1EE8-4709-BC97-D31E97864B01}" dt="2024-06-04T07:10:52.015" v="159" actId="20577"/>
        <pc:sldMkLst>
          <pc:docMk/>
          <pc:sldMk cId="2322922333" sldId="270"/>
        </pc:sldMkLst>
      </pc:sldChg>
      <pc:sldChg chg="addSp modSp mod">
        <pc:chgData name="Simon Smith" userId="9d7b28b0-bffe-4fae-b898-d114f69f8a70" providerId="ADAL" clId="{0BAC29B6-1EE8-4709-BC97-D31E97864B01}" dt="2024-06-04T07:14:23.925" v="223" actId="20577"/>
        <pc:sldMkLst>
          <pc:docMk/>
          <pc:sldMk cId="2238035586" sldId="273"/>
        </pc:sldMkLst>
      </pc:sldChg>
      <pc:sldChg chg="addSp modSp mod">
        <pc:chgData name="Simon Smith" userId="9d7b28b0-bffe-4fae-b898-d114f69f8a70" providerId="ADAL" clId="{0BAC29B6-1EE8-4709-BC97-D31E97864B01}" dt="2024-06-04T07:12:24.653" v="179" actId="20577"/>
        <pc:sldMkLst>
          <pc:docMk/>
          <pc:sldMk cId="3714460894" sldId="274"/>
        </pc:sldMkLst>
      </pc:sldChg>
      <pc:sldChg chg="addSp modSp mod">
        <pc:chgData name="Simon Smith" userId="9d7b28b0-bffe-4fae-b898-d114f69f8a70" providerId="ADAL" clId="{0BAC29B6-1EE8-4709-BC97-D31E97864B01}" dt="2024-06-04T07:06:38.312" v="90" actId="20577"/>
        <pc:sldMkLst>
          <pc:docMk/>
          <pc:sldMk cId="3349548732" sldId="275"/>
        </pc:sldMkLst>
      </pc:sldChg>
      <pc:sldChg chg="addSp modSp mod">
        <pc:chgData name="Simon Smith" userId="9d7b28b0-bffe-4fae-b898-d114f69f8a70" providerId="ADAL" clId="{0BAC29B6-1EE8-4709-BC97-D31E97864B01}" dt="2024-06-04T07:01:57.034" v="46" actId="20577"/>
        <pc:sldMkLst>
          <pc:docMk/>
          <pc:sldMk cId="4248325049" sldId="277"/>
        </pc:sldMkLst>
      </pc:sldChg>
      <pc:sldChg chg="addSp modSp mod">
        <pc:chgData name="Simon Smith" userId="9d7b28b0-bffe-4fae-b898-d114f69f8a70" providerId="ADAL" clId="{0BAC29B6-1EE8-4709-BC97-D31E97864B01}" dt="2024-06-04T07:11:42.147" v="167" actId="20577"/>
        <pc:sldMkLst>
          <pc:docMk/>
          <pc:sldMk cId="2329435163" sldId="278"/>
        </pc:sldMkLst>
      </pc:sldChg>
      <pc:sldChg chg="addSp modSp mod">
        <pc:chgData name="Simon Smith" userId="9d7b28b0-bffe-4fae-b898-d114f69f8a70" providerId="ADAL" clId="{0BAC29B6-1EE8-4709-BC97-D31E97864B01}" dt="2024-06-04T07:11:50.535" v="170" actId="20577"/>
        <pc:sldMkLst>
          <pc:docMk/>
          <pc:sldMk cId="416667" sldId="279"/>
        </pc:sldMkLst>
      </pc:sldChg>
      <pc:sldChg chg="addSp modSp mod">
        <pc:chgData name="Simon Smith" userId="9d7b28b0-bffe-4fae-b898-d114f69f8a70" providerId="ADAL" clId="{0BAC29B6-1EE8-4709-BC97-D31E97864B01}" dt="2024-06-04T07:09:29.310" v="137" actId="20577"/>
        <pc:sldMkLst>
          <pc:docMk/>
          <pc:sldMk cId="1478410550" sldId="282"/>
        </pc:sldMkLst>
      </pc:sldChg>
      <pc:sldChg chg="addSp modSp mod">
        <pc:chgData name="Simon Smith" userId="9d7b28b0-bffe-4fae-b898-d114f69f8a70" providerId="ADAL" clId="{0BAC29B6-1EE8-4709-BC97-D31E97864B01}" dt="2024-06-04T07:04:01.316" v="67" actId="20577"/>
        <pc:sldMkLst>
          <pc:docMk/>
          <pc:sldMk cId="988464953" sldId="283"/>
        </pc:sldMkLst>
      </pc:sldChg>
      <pc:sldChg chg="addSp modSp mod">
        <pc:chgData name="Simon Smith" userId="9d7b28b0-bffe-4fae-b898-d114f69f8a70" providerId="ADAL" clId="{0BAC29B6-1EE8-4709-BC97-D31E97864B01}" dt="2024-06-04T07:04:55.138" v="71" actId="20577"/>
        <pc:sldMkLst>
          <pc:docMk/>
          <pc:sldMk cId="3476220662" sldId="284"/>
        </pc:sldMkLst>
      </pc:sldChg>
      <pc:sldChg chg="addSp modSp mod">
        <pc:chgData name="Simon Smith" userId="9d7b28b0-bffe-4fae-b898-d114f69f8a70" providerId="ADAL" clId="{0BAC29B6-1EE8-4709-BC97-D31E97864B01}" dt="2024-06-04T07:05:12" v="75" actId="20577"/>
        <pc:sldMkLst>
          <pc:docMk/>
          <pc:sldMk cId="3238787212" sldId="285"/>
        </pc:sldMkLst>
      </pc:sldChg>
      <pc:sldChg chg="addSp modSp mod">
        <pc:chgData name="Simon Smith" userId="9d7b28b0-bffe-4fae-b898-d114f69f8a70" providerId="ADAL" clId="{0BAC29B6-1EE8-4709-BC97-D31E97864B01}" dt="2024-06-04T07:10:11.769" v="149" actId="20577"/>
        <pc:sldMkLst>
          <pc:docMk/>
          <pc:sldMk cId="1197012948" sldId="286"/>
        </pc:sldMkLst>
      </pc:sldChg>
      <pc:sldChg chg="addSp modSp mod">
        <pc:chgData name="Simon Smith" userId="9d7b28b0-bffe-4fae-b898-d114f69f8a70" providerId="ADAL" clId="{0BAC29B6-1EE8-4709-BC97-D31E97864B01}" dt="2024-06-04T07:08:37.149" v="121" actId="20577"/>
        <pc:sldMkLst>
          <pc:docMk/>
          <pc:sldMk cId="194854528" sldId="288"/>
        </pc:sldMkLst>
      </pc:sldChg>
      <pc:sldChg chg="addSp modSp mod">
        <pc:chgData name="Simon Smith" userId="9d7b28b0-bffe-4fae-b898-d114f69f8a70" providerId="ADAL" clId="{0BAC29B6-1EE8-4709-BC97-D31E97864B01}" dt="2024-06-04T07:12:38.656" v="184" actId="20577"/>
        <pc:sldMkLst>
          <pc:docMk/>
          <pc:sldMk cId="1462506036" sldId="289"/>
        </pc:sldMkLst>
      </pc:sldChg>
      <pc:sldChg chg="addSp modSp mod">
        <pc:chgData name="Simon Smith" userId="9d7b28b0-bffe-4fae-b898-d114f69f8a70" providerId="ADAL" clId="{0BAC29B6-1EE8-4709-BC97-D31E97864B01}" dt="2024-06-04T07:07:29.689" v="99" actId="20577"/>
        <pc:sldMkLst>
          <pc:docMk/>
          <pc:sldMk cId="3559395590" sldId="292"/>
        </pc:sldMkLst>
      </pc:sldChg>
      <pc:sldChg chg="addSp modSp mod ord">
        <pc:chgData name="Simon Smith" userId="9d7b28b0-bffe-4fae-b898-d114f69f8a70" providerId="ADAL" clId="{0BAC29B6-1EE8-4709-BC97-D31E97864B01}" dt="2024-06-04T07:01:38.385" v="43" actId="20577"/>
        <pc:sldMkLst>
          <pc:docMk/>
          <pc:sldMk cId="2123223513" sldId="294"/>
        </pc:sldMkLst>
      </pc:sldChg>
      <pc:sldChg chg="addSp modSp mod">
        <pc:chgData name="Simon Smith" userId="9d7b28b0-bffe-4fae-b898-d114f69f8a70" providerId="ADAL" clId="{0BAC29B6-1EE8-4709-BC97-D31E97864B01}" dt="2024-06-04T07:03:24.073" v="63" actId="20577"/>
        <pc:sldMkLst>
          <pc:docMk/>
          <pc:sldMk cId="3411818878" sldId="295"/>
        </pc:sldMkLst>
      </pc:sldChg>
      <pc:sldChg chg="addSp delSp modSp mod">
        <pc:chgData name="Simon Smith" userId="9d7b28b0-bffe-4fae-b898-d114f69f8a70" providerId="ADAL" clId="{0BAC29B6-1EE8-4709-BC97-D31E97864B01}" dt="2024-06-04T06:58:10.474" v="12" actId="20577"/>
        <pc:sldMkLst>
          <pc:docMk/>
          <pc:sldMk cId="2420249289" sldId="298"/>
        </pc:sldMkLst>
      </pc:sldChg>
      <pc:sldChg chg="addSp modSp mod">
        <pc:chgData name="Simon Smith" userId="9d7b28b0-bffe-4fae-b898-d114f69f8a70" providerId="ADAL" clId="{0BAC29B6-1EE8-4709-BC97-D31E97864B01}" dt="2024-06-04T07:12:49.745" v="189" actId="20577"/>
        <pc:sldMkLst>
          <pc:docMk/>
          <pc:sldMk cId="2224127102" sldId="305"/>
        </pc:sldMkLst>
      </pc:sldChg>
      <pc:sldChg chg="addSp modSp mod">
        <pc:chgData name="Simon Smith" userId="9d7b28b0-bffe-4fae-b898-d114f69f8a70" providerId="ADAL" clId="{0BAC29B6-1EE8-4709-BC97-D31E97864B01}" dt="2024-06-04T07:13:05.369" v="194" actId="20577"/>
        <pc:sldMkLst>
          <pc:docMk/>
          <pc:sldMk cId="4071058654" sldId="306"/>
        </pc:sldMkLst>
      </pc:sldChg>
      <pc:sldChg chg="addSp modSp mod">
        <pc:chgData name="Simon Smith" userId="9d7b28b0-bffe-4fae-b898-d114f69f8a70" providerId="ADAL" clId="{0BAC29B6-1EE8-4709-BC97-D31E97864B01}" dt="2024-06-04T06:58:29.275" v="15" actId="20577"/>
        <pc:sldMkLst>
          <pc:docMk/>
          <pc:sldMk cId="1913182798" sldId="307"/>
        </pc:sldMkLst>
      </pc:sldChg>
      <pc:sldChg chg="addSp modSp mod">
        <pc:chgData name="Simon Smith" userId="9d7b28b0-bffe-4fae-b898-d114f69f8a70" providerId="ADAL" clId="{0BAC29B6-1EE8-4709-BC97-D31E97864B01}" dt="2024-06-04T07:03:05.139" v="58" actId="20577"/>
        <pc:sldMkLst>
          <pc:docMk/>
          <pc:sldMk cId="3131041442" sldId="308"/>
        </pc:sldMkLst>
      </pc:sldChg>
      <pc:sldChg chg="modSp mod">
        <pc:chgData name="Simon Smith" userId="9d7b28b0-bffe-4fae-b898-d114f69f8a70" providerId="ADAL" clId="{0BAC29B6-1EE8-4709-BC97-D31E97864B01}" dt="2024-06-04T07:13:16.022" v="201" actId="20577"/>
        <pc:sldMkLst>
          <pc:docMk/>
          <pc:sldMk cId="1982677635" sldId="309"/>
        </pc:sldMkLst>
      </pc:sldChg>
      <pc:sldChg chg="addSp modSp mod">
        <pc:chgData name="Simon Smith" userId="9d7b28b0-bffe-4fae-b898-d114f69f8a70" providerId="ADAL" clId="{0BAC29B6-1EE8-4709-BC97-D31E97864B01}" dt="2024-06-04T07:14:04.164" v="217" actId="20577"/>
        <pc:sldMkLst>
          <pc:docMk/>
          <pc:sldMk cId="2408424463" sldId="310"/>
        </pc:sldMkLst>
      </pc:sldChg>
      <pc:sldChg chg="addSp modSp mod">
        <pc:chgData name="Simon Smith" userId="9d7b28b0-bffe-4fae-b898-d114f69f8a70" providerId="ADAL" clId="{0BAC29B6-1EE8-4709-BC97-D31E97864B01}" dt="2024-06-04T07:13:49.780" v="212" actId="20577"/>
        <pc:sldMkLst>
          <pc:docMk/>
          <pc:sldMk cId="3580077106" sldId="313"/>
        </pc:sldMkLst>
      </pc:sldChg>
      <pc:sldChg chg="addSp modSp mod">
        <pc:chgData name="Simon Smith" userId="9d7b28b0-bffe-4fae-b898-d114f69f8a70" providerId="ADAL" clId="{0BAC29B6-1EE8-4709-BC97-D31E97864B01}" dt="2024-06-04T07:14:16.550" v="220" actId="20577"/>
        <pc:sldMkLst>
          <pc:docMk/>
          <pc:sldMk cId="1625018904" sldId="314"/>
        </pc:sldMkLst>
      </pc:sldChg>
      <pc:sldChg chg="addSp modSp mod">
        <pc:chgData name="Simon Smith" userId="9d7b28b0-bffe-4fae-b898-d114f69f8a70" providerId="ADAL" clId="{0BAC29B6-1EE8-4709-BC97-D31E97864B01}" dt="2024-06-04T07:11:11.988" v="164" actId="20577"/>
        <pc:sldMkLst>
          <pc:docMk/>
          <pc:sldMk cId="4294404175" sldId="315"/>
        </pc:sldMkLst>
      </pc:sldChg>
      <pc:sldChg chg="addSp modSp mod">
        <pc:chgData name="Simon Smith" userId="9d7b28b0-bffe-4fae-b898-d114f69f8a70" providerId="ADAL" clId="{0BAC29B6-1EE8-4709-BC97-D31E97864B01}" dt="2024-06-04T07:10:28.095" v="153" actId="20577"/>
        <pc:sldMkLst>
          <pc:docMk/>
          <pc:sldMk cId="2753926180" sldId="316"/>
        </pc:sldMkLst>
      </pc:sldChg>
      <pc:sldChg chg="addSp modSp mod">
        <pc:chgData name="Simon Smith" userId="9d7b28b0-bffe-4fae-b898-d114f69f8a70" providerId="ADAL" clId="{0BAC29B6-1EE8-4709-BC97-D31E97864B01}" dt="2024-06-04T07:13:28.158" v="206" actId="20577"/>
        <pc:sldMkLst>
          <pc:docMk/>
          <pc:sldMk cId="58277852" sldId="317"/>
        </pc:sldMkLst>
      </pc:sldChg>
      <pc:sldChg chg="addSp modSp mod">
        <pc:chgData name="Simon Smith" userId="9d7b28b0-bffe-4fae-b898-d114f69f8a70" providerId="ADAL" clId="{0BAC29B6-1EE8-4709-BC97-D31E97864B01}" dt="2024-06-04T07:12:01.449" v="173" actId="20577"/>
        <pc:sldMkLst>
          <pc:docMk/>
          <pc:sldMk cId="2146199464" sldId="319"/>
        </pc:sldMkLst>
      </pc:sldChg>
      <pc:sldChg chg="addSp modSp mod">
        <pc:chgData name="Simon Smith" userId="9d7b28b0-bffe-4fae-b898-d114f69f8a70" providerId="ADAL" clId="{0BAC29B6-1EE8-4709-BC97-D31E97864B01}" dt="2024-06-04T07:07:43.244" v="104" actId="20577"/>
        <pc:sldMkLst>
          <pc:docMk/>
          <pc:sldMk cId="1927875248" sldId="321"/>
        </pc:sldMkLst>
      </pc:sldChg>
      <pc:sldChg chg="addSp modSp mod">
        <pc:chgData name="Simon Smith" userId="9d7b28b0-bffe-4fae-b898-d114f69f8a70" providerId="ADAL" clId="{0BAC29B6-1EE8-4709-BC97-D31E97864B01}" dt="2024-06-04T07:08:04.941" v="110" actId="20577"/>
        <pc:sldMkLst>
          <pc:docMk/>
          <pc:sldMk cId="2041190092" sldId="322"/>
        </pc:sldMkLst>
      </pc:sldChg>
      <pc:sldChg chg="addSp modSp mod">
        <pc:chgData name="Simon Smith" userId="9d7b28b0-bffe-4fae-b898-d114f69f8a70" providerId="ADAL" clId="{0BAC29B6-1EE8-4709-BC97-D31E97864B01}" dt="2024-06-04T07:08:22.448" v="116" actId="20577"/>
        <pc:sldMkLst>
          <pc:docMk/>
          <pc:sldMk cId="1359995062" sldId="323"/>
        </pc:sldMkLst>
      </pc:sldChg>
      <pc:sldChg chg="modSp mod">
        <pc:chgData name="Simon Smith" userId="9d7b28b0-bffe-4fae-b898-d114f69f8a70" providerId="ADAL" clId="{0BAC29B6-1EE8-4709-BC97-D31E97864B01}" dt="2024-06-04T07:02:03.911" v="47" actId="20577"/>
        <pc:sldMkLst>
          <pc:docMk/>
          <pc:sldMk cId="2582094110" sldId="325"/>
        </pc:sldMkLst>
      </pc:sldChg>
      <pc:sldChg chg="modSp mod">
        <pc:chgData name="Simon Smith" userId="9d7b28b0-bffe-4fae-b898-d114f69f8a70" providerId="ADAL" clId="{0BAC29B6-1EE8-4709-BC97-D31E97864B01}" dt="2024-06-04T07:02:10.301" v="48" actId="20577"/>
        <pc:sldMkLst>
          <pc:docMk/>
          <pc:sldMk cId="888136324" sldId="326"/>
        </pc:sldMkLst>
      </pc:sldChg>
      <pc:sldChg chg="modSp mod">
        <pc:chgData name="Simon Smith" userId="9d7b28b0-bffe-4fae-b898-d114f69f8a70" providerId="ADAL" clId="{0BAC29B6-1EE8-4709-BC97-D31E97864B01}" dt="2024-06-04T07:02:15.914" v="50" actId="20577"/>
        <pc:sldMkLst>
          <pc:docMk/>
          <pc:sldMk cId="3672932251" sldId="327"/>
        </pc:sldMkLst>
      </pc:sldChg>
    </pc:docChg>
  </pc:docChgLst>
  <pc:docChgLst>
    <pc:chgData name="Jason Grace" userId="S::jason.grace@stalbans.gov.uk::7b4ca5de-016b-4691-9c5a-42685ebdb5c5" providerId="AD" clId="Web-{12F027CE-73F6-EBC9-0B6D-11317387308D}"/>
    <pc:docChg chg="addSld delSld modSld sldOrd addSection delSection modSection">
      <pc:chgData name="Jason Grace" userId="S::jason.grace@stalbans.gov.uk::7b4ca5de-016b-4691-9c5a-42685ebdb5c5" providerId="AD" clId="Web-{12F027CE-73F6-EBC9-0B6D-11317387308D}" dt="2024-05-31T12:48:03.664" v="103"/>
      <pc:docMkLst>
        <pc:docMk/>
      </pc:docMkLst>
      <pc:sldChg chg="modSp">
        <pc:chgData name="Jason Grace" userId="S::jason.grace@stalbans.gov.uk::7b4ca5de-016b-4691-9c5a-42685ebdb5c5" providerId="AD" clId="Web-{12F027CE-73F6-EBC9-0B6D-11317387308D}" dt="2024-05-31T12:22:13.175" v="12" actId="20577"/>
        <pc:sldMkLst>
          <pc:docMk/>
          <pc:sldMk cId="206689919" sldId="264"/>
        </pc:sldMkLst>
      </pc:sldChg>
      <pc:sldChg chg="modSp">
        <pc:chgData name="Jason Grace" userId="S::jason.grace@stalbans.gov.uk::7b4ca5de-016b-4691-9c5a-42685ebdb5c5" providerId="AD" clId="Web-{12F027CE-73F6-EBC9-0B6D-11317387308D}" dt="2024-05-31T12:25:27.978" v="33" actId="20577"/>
        <pc:sldMkLst>
          <pc:docMk/>
          <pc:sldMk cId="13042569" sldId="265"/>
        </pc:sldMkLst>
      </pc:sldChg>
      <pc:sldChg chg="modSp">
        <pc:chgData name="Jason Grace" userId="S::jason.grace@stalbans.gov.uk::7b4ca5de-016b-4691-9c5a-42685ebdb5c5" providerId="AD" clId="Web-{12F027CE-73F6-EBC9-0B6D-11317387308D}" dt="2024-05-31T12:27:08.794" v="45" actId="20577"/>
        <pc:sldMkLst>
          <pc:docMk/>
          <pc:sldMk cId="3349548732" sldId="275"/>
        </pc:sldMkLst>
      </pc:sldChg>
      <pc:sldChg chg="modSp">
        <pc:chgData name="Jason Grace" userId="S::jason.grace@stalbans.gov.uk::7b4ca5de-016b-4691-9c5a-42685ebdb5c5" providerId="AD" clId="Web-{12F027CE-73F6-EBC9-0B6D-11317387308D}" dt="2024-05-31T12:29:05.329" v="52" actId="20577"/>
        <pc:sldMkLst>
          <pc:docMk/>
          <pc:sldMk cId="3559395590" sldId="292"/>
        </pc:sldMkLst>
      </pc:sldChg>
      <pc:sldChg chg="new">
        <pc:chgData name="Jason Grace" userId="S::jason.grace@stalbans.gov.uk::7b4ca5de-016b-4691-9c5a-42685ebdb5c5" providerId="AD" clId="Web-{12F027CE-73F6-EBC9-0B6D-11317387308D}" dt="2024-05-31T12:45:52.207" v="102"/>
        <pc:sldMkLst>
          <pc:docMk/>
          <pc:sldMk cId="149674230" sldId="320"/>
        </pc:sldMkLst>
      </pc:sldChg>
      <pc:sldChg chg="modSp new del mod modClrScheme chgLayout">
        <pc:chgData name="Jason Grace" userId="S::jason.grace@stalbans.gov.uk::7b4ca5de-016b-4691-9c5a-42685ebdb5c5" providerId="AD" clId="Web-{12F027CE-73F6-EBC9-0B6D-11317387308D}" dt="2024-05-31T12:44:58.814" v="99"/>
        <pc:sldMkLst>
          <pc:docMk/>
          <pc:sldMk cId="1543323215" sldId="320"/>
        </pc:sldMkLst>
      </pc:sldChg>
      <pc:sldChg chg="new del">
        <pc:chgData name="Jason Grace" userId="S::jason.grace@stalbans.gov.uk::7b4ca5de-016b-4691-9c5a-42685ebdb5c5" providerId="AD" clId="Web-{12F027CE-73F6-EBC9-0B6D-11317387308D}" dt="2024-05-31T12:45:36.816" v="101"/>
        <pc:sldMkLst>
          <pc:docMk/>
          <pc:sldMk cId="1720786276" sldId="320"/>
        </pc:sldMkLst>
      </pc:sldChg>
      <pc:sldChg chg="add replId">
        <pc:chgData name="Jason Grace" userId="S::jason.grace@stalbans.gov.uk::7b4ca5de-016b-4691-9c5a-42685ebdb5c5" providerId="AD" clId="Web-{12F027CE-73F6-EBC9-0B6D-11317387308D}" dt="2024-05-31T12:48:03.664" v="103"/>
        <pc:sldMkLst>
          <pc:docMk/>
          <pc:sldMk cId="1927875248" sldId="321"/>
        </pc:sldMkLst>
      </pc:sldChg>
      <pc:sldChg chg="new del">
        <pc:chgData name="Jason Grace" userId="S::jason.grace@stalbans.gov.uk::7b4ca5de-016b-4691-9c5a-42685ebdb5c5" providerId="AD" clId="Web-{12F027CE-73F6-EBC9-0B6D-11317387308D}" dt="2024-05-31T12:43:09.108" v="92"/>
        <pc:sldMkLst>
          <pc:docMk/>
          <pc:sldMk cId="3399400545" sldId="321"/>
        </pc:sldMkLst>
      </pc:sldChg>
    </pc:docChg>
  </pc:docChgLst>
  <pc:docChgLst>
    <pc:chgData name="Amina Kareem" userId="fbc8826e-6f64-4067-a115-4984746960bf" providerId="ADAL" clId="{1B312F2A-906F-469D-8974-73A4C1206FF5}"/>
    <pc:docChg chg="undo custSel modSld">
      <pc:chgData name="Amina Kareem" userId="fbc8826e-6f64-4067-a115-4984746960bf" providerId="ADAL" clId="{1B312F2A-906F-469D-8974-73A4C1206FF5}" dt="2024-06-03T11:42:34.337" v="30" actId="6549"/>
      <pc:docMkLst>
        <pc:docMk/>
      </pc:docMkLst>
      <pc:sldChg chg="modSp mod">
        <pc:chgData name="Amina Kareem" userId="fbc8826e-6f64-4067-a115-4984746960bf" providerId="ADAL" clId="{1B312F2A-906F-469D-8974-73A4C1206FF5}" dt="2024-06-03T11:34:37.830" v="1" actId="20577"/>
        <pc:sldMkLst>
          <pc:docMk/>
          <pc:sldMk cId="3087698849" sldId="260"/>
        </pc:sldMkLst>
      </pc:sldChg>
      <pc:sldChg chg="modSp mod">
        <pc:chgData name="Amina Kareem" userId="fbc8826e-6f64-4067-a115-4984746960bf" providerId="ADAL" clId="{1B312F2A-906F-469D-8974-73A4C1206FF5}" dt="2024-06-03T11:38:36.033" v="3" actId="6549"/>
        <pc:sldMkLst>
          <pc:docMk/>
          <pc:sldMk cId="3349548732" sldId="275"/>
        </pc:sldMkLst>
      </pc:sldChg>
      <pc:sldChg chg="modSp mod">
        <pc:chgData name="Amina Kareem" userId="fbc8826e-6f64-4067-a115-4984746960bf" providerId="ADAL" clId="{1B312F2A-906F-469D-8974-73A4C1206FF5}" dt="2024-06-03T11:42:34.337" v="30" actId="6549"/>
        <pc:sldMkLst>
          <pc:docMk/>
          <pc:sldMk cId="2041190092" sldId="322"/>
        </pc:sldMkLst>
      </pc:sldChg>
    </pc:docChg>
  </pc:docChgLst>
  <pc:docChgLst>
    <pc:chgData name="Simon Smith" userId="9d7b28b0-bffe-4fae-b898-d114f69f8a70" providerId="ADAL" clId="{A2890D67-149F-439F-BC8F-966EDB409572}"/>
    <pc:docChg chg="modSld">
      <pc:chgData name="Simon Smith" userId="9d7b28b0-bffe-4fae-b898-d114f69f8a70" providerId="ADAL" clId="{A2890D67-149F-439F-BC8F-966EDB409572}" dt="2024-05-30T09:05:51.389" v="109" actId="1076"/>
      <pc:docMkLst>
        <pc:docMk/>
      </pc:docMkLst>
      <pc:sldChg chg="modSp mod modCm">
        <pc:chgData name="Simon Smith" userId="9d7b28b0-bffe-4fae-b898-d114f69f8a70" providerId="ADAL" clId="{A2890D67-149F-439F-BC8F-966EDB409572}" dt="2024-05-30T09:05:51.389" v="109" actId="1076"/>
        <pc:sldMkLst>
          <pc:docMk/>
          <pc:sldMk cId="3087698849" sldId="260"/>
        </pc:sldMkLst>
      </pc:sldChg>
    </pc:docChg>
  </pc:docChgLst>
  <pc:docChgLst>
    <pc:chgData name="David Reavill" userId="S::david.reavill@stalbans.gov.uk::5dfb2353-8ca4-422c-94d4-f253c62fbde5" providerId="AD" clId="Web-{EFE85A1C-1B79-9603-0901-A76B1901A0C5}"/>
    <pc:docChg chg="">
      <pc:chgData name="David Reavill" userId="S::david.reavill@stalbans.gov.uk::5dfb2353-8ca4-422c-94d4-f253c62fbde5" providerId="AD" clId="Web-{EFE85A1C-1B79-9603-0901-A76B1901A0C5}" dt="2024-06-03T10:18:38.073" v="0"/>
      <pc:docMkLst>
        <pc:docMk/>
      </pc:docMkLst>
      <pc:sldChg chg="delCm">
        <pc:chgData name="David Reavill" userId="S::david.reavill@stalbans.gov.uk::5dfb2353-8ca4-422c-94d4-f253c62fbde5" providerId="AD" clId="Web-{EFE85A1C-1B79-9603-0901-A76B1901A0C5}" dt="2024-06-03T10:18:38.073" v="0"/>
        <pc:sldMkLst>
          <pc:docMk/>
          <pc:sldMk cId="3087698849" sldId="260"/>
        </pc:sldMkLst>
      </pc:sldChg>
    </pc:docChg>
  </pc:docChgLst>
  <pc:docChgLst>
    <pc:chgData name="Gareth Heavey" userId="S::gareth.heavey@stalbans.gov.uk::252cb55e-da1d-4235-9a71-e059e66be624" providerId="AD" clId="Web-{F37C6956-3890-A33A-5569-646E29F5E5EC}"/>
    <pc:docChg chg="delSld modSld modSection">
      <pc:chgData name="Gareth Heavey" userId="S::gareth.heavey@stalbans.gov.uk::252cb55e-da1d-4235-9a71-e059e66be624" providerId="AD" clId="Web-{F37C6956-3890-A33A-5569-646E29F5E5EC}" dt="2024-06-03T12:07:11.626" v="575" actId="20577"/>
      <pc:docMkLst>
        <pc:docMk/>
      </pc:docMkLst>
      <pc:sldChg chg="modSp">
        <pc:chgData name="Gareth Heavey" userId="S::gareth.heavey@stalbans.gov.uk::252cb55e-da1d-4235-9a71-e059e66be624" providerId="AD" clId="Web-{F37C6956-3890-A33A-5569-646E29F5E5EC}" dt="2024-06-03T12:05:40.873" v="553" actId="20577"/>
        <pc:sldMkLst>
          <pc:docMk/>
          <pc:sldMk cId="3714460894" sldId="274"/>
        </pc:sldMkLst>
      </pc:sldChg>
      <pc:sldChg chg="modSp">
        <pc:chgData name="Gareth Heavey" userId="S::gareth.heavey@stalbans.gov.uk::252cb55e-da1d-4235-9a71-e059e66be624" providerId="AD" clId="Web-{F37C6956-3890-A33A-5569-646E29F5E5EC}" dt="2024-06-03T12:07:11.626" v="575" actId="20577"/>
        <pc:sldMkLst>
          <pc:docMk/>
          <pc:sldMk cId="1462506036" sldId="289"/>
        </pc:sldMkLst>
      </pc:sldChg>
      <pc:sldChg chg="del">
        <pc:chgData name="Gareth Heavey" userId="S::gareth.heavey@stalbans.gov.uk::252cb55e-da1d-4235-9a71-e059e66be624" providerId="AD" clId="Web-{F37C6956-3890-A33A-5569-646E29F5E5EC}" dt="2024-06-03T11:46:58.545" v="45"/>
        <pc:sldMkLst>
          <pc:docMk/>
          <pc:sldMk cId="3408416950" sldId="290"/>
        </pc:sldMkLst>
      </pc:sldChg>
      <pc:sldChg chg="del">
        <pc:chgData name="Gareth Heavey" userId="S::gareth.heavey@stalbans.gov.uk::252cb55e-da1d-4235-9a71-e059e66be624" providerId="AD" clId="Web-{F37C6956-3890-A33A-5569-646E29F5E5EC}" dt="2024-06-03T11:47:00.592" v="46"/>
        <pc:sldMkLst>
          <pc:docMk/>
          <pc:sldMk cId="2342912112" sldId="303"/>
        </pc:sldMkLst>
      </pc:sldChg>
      <pc:sldChg chg="addSp delSp modSp">
        <pc:chgData name="Gareth Heavey" userId="S::gareth.heavey@stalbans.gov.uk::252cb55e-da1d-4235-9a71-e059e66be624" providerId="AD" clId="Web-{F37C6956-3890-A33A-5569-646E29F5E5EC}" dt="2024-06-03T11:45:41.509" v="44" actId="20577"/>
        <pc:sldMkLst>
          <pc:docMk/>
          <pc:sldMk cId="4294404175" sldId="31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934AE38-44B3-4D51-A8CB-7620C278ED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902A50D-84E4-4092-9AA3-65B0268B656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6838" y="0"/>
            <a:ext cx="2890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74EEFE09-86BC-40DA-B0E2-727216428F1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53563"/>
            <a:ext cx="2970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2AE55053-9E8C-4F7C-90F8-B5E265F19F5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6838" y="9453563"/>
            <a:ext cx="2890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panose="02020603050405020304" pitchFamily="18" charset="0"/>
              </a:defRPr>
            </a:lvl1pPr>
          </a:lstStyle>
          <a:p>
            <a:fld id="{68BE75EC-9A13-4970-A69E-97CCD250AB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21AAE355-E615-450E-A335-A717E851A7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40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B533DAB8-CB33-499C-9E28-EEDEE973BF6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35400" y="0"/>
            <a:ext cx="29940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1C08BEF-B240-4952-8942-FFE00903A47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0413"/>
            <a:ext cx="4841875" cy="3732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9" name="Rectangle 5">
            <a:extLst>
              <a:ext uri="{FF2B5EF4-FFF2-40B4-BE49-F238E27FC236}">
                <a16:creationId xmlns:a16="http://schemas.microsoft.com/office/drawing/2014/main" id="{DE258C2B-8632-473B-9254-1526FD6431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721225"/>
            <a:ext cx="49879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>
            <a:extLst>
              <a:ext uri="{FF2B5EF4-FFF2-40B4-BE49-F238E27FC236}">
                <a16:creationId xmlns:a16="http://schemas.microsoft.com/office/drawing/2014/main" id="{DD6BD465-F7C1-48A6-B8EF-A53ADCF143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9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>
            <a:extLst>
              <a:ext uri="{FF2B5EF4-FFF2-40B4-BE49-F238E27FC236}">
                <a16:creationId xmlns:a16="http://schemas.microsoft.com/office/drawing/2014/main" id="{F7A82F33-E195-4931-8A3B-FD9726460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5400" y="9444038"/>
            <a:ext cx="299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panose="02020603050405020304" pitchFamily="18" charset="0"/>
              </a:defRPr>
            </a:lvl1pPr>
          </a:lstStyle>
          <a:p>
            <a:fld id="{FB4AE5F8-634D-4C16-A49E-70C800414C9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6177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0BA7AC7E-5682-4402-96CE-AF7425961D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EF92E9-EFDE-41A7-8D10-AF68BE147938}" type="slidenum">
              <a:rPr lang="en-GB" altLang="en-US" sz="1200">
                <a:latin typeface="Times New Roman" panose="02020603050405020304" pitchFamily="18" charset="0"/>
              </a:rPr>
              <a:pPr/>
              <a:t>1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6DF2C54-D52A-4CAF-A6DA-B393C1231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7967D3B-7767-484B-99D6-C06B51E3F4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242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9163"/>
            <a:ext cx="7772400" cy="1511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94150"/>
            <a:ext cx="6400800" cy="180181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796FC8-9B6D-4135-8576-BDBF4E10E4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3E851E-C209-4F96-97C3-B39E233E3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AED050-4275-402C-93FE-64A2C8944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850E4-7474-43DF-AFD7-EE426E37F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780861"/>
      </p:ext>
    </p:extLst>
  </p:cSld>
  <p:clrMapOvr>
    <a:masterClrMapping/>
  </p:clrMapOvr>
  <p:transition>
    <p:wipe dir="r"/>
  </p:transition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BEBC17-1B09-4016-BE37-6F4746BCEC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989C43-BE19-4AD8-BACA-860215F254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D7541C-A8CD-4AE8-9882-9429E1641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70AFE-BDD5-4D91-AB36-E9C699AF85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966903"/>
      </p:ext>
    </p:extLst>
  </p:cSld>
  <p:clrMapOvr>
    <a:masterClrMapping/>
  </p:clrMapOvr>
  <p:transition>
    <p:wipe dir="r"/>
  </p:transition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27063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27063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EA67D1-1095-4CF2-94E3-ADDF73CF2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E38BA2-FA79-4B48-99DB-2F7BA65771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76735-251D-4CBD-B7DB-40AB48166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045F71-08C1-4912-BF74-9EF726C531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022423"/>
      </p:ext>
    </p:extLst>
  </p:cSld>
  <p:clrMapOvr>
    <a:masterClrMapping/>
  </p:clrMapOvr>
  <p:transition>
    <p:wipe dir="r"/>
  </p:transition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27063"/>
            <a:ext cx="7772400" cy="11747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2036763"/>
            <a:ext cx="7772400" cy="42291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B2CCD1-85A2-453E-A888-D3A0DC932A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DE1C11-882C-415A-834B-F2C40F1FB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1CF7BD-91C3-4446-97B0-6FAB771A13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28BC1-5E0B-42D9-8049-7044723AB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936151"/>
      </p:ext>
    </p:extLst>
  </p:cSld>
  <p:clrMapOvr>
    <a:masterClrMapping/>
  </p:clrMapOvr>
  <p:transition>
    <p:wipe dir="r"/>
  </p:transition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043B6-C45E-4D29-B0D2-5B55EA392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014A6-BBC2-4106-94ED-A25C0F487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A85E25-DF7B-4933-92BB-106B7A597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B49B4-D682-476D-AB7E-FB31EF72E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859184"/>
      </p:ext>
    </p:extLst>
  </p:cSld>
  <p:clrMapOvr>
    <a:masterClrMapping/>
  </p:clrMapOvr>
  <p:transition>
    <p:wipe dir="r"/>
  </p:transition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529138"/>
            <a:ext cx="7772400" cy="14001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87675"/>
            <a:ext cx="7772400" cy="15414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58655C-0733-4641-B1F5-7FDB234FC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A535F4-40FD-4CAE-B473-34BF7FAA7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009D6-A737-4A2D-B75F-8B47FBB8D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98917-710C-4305-8468-407778831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667"/>
      </p:ext>
    </p:extLst>
  </p:cSld>
  <p:clrMapOvr>
    <a:masterClrMapping/>
  </p:clrMapOvr>
  <p:transition>
    <p:wipe dir="r"/>
  </p:transition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36763"/>
            <a:ext cx="3810000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36763"/>
            <a:ext cx="3810000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8A61D4-2579-48C0-901C-2FF5757A39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94B697-C897-4DBD-9F75-F996803494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BE13C-4287-4C88-962B-654AA06B9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10FEF-491A-432C-A480-3063059652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09093"/>
      </p:ext>
    </p:extLst>
  </p:cSld>
  <p:clrMapOvr>
    <a:masterClrMapping/>
  </p:clrMapOvr>
  <p:transition>
    <p:wipe dir="r"/>
  </p:transition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575"/>
            <a:ext cx="8229600" cy="11747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7975"/>
            <a:ext cx="4040188" cy="657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35200"/>
            <a:ext cx="4040188" cy="40608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77975"/>
            <a:ext cx="4041775" cy="657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35200"/>
            <a:ext cx="4041775" cy="40608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2A0E65-07E7-4BD3-B470-7326D38B0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18EFD53-4B03-4043-BDDE-7716730C0B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B18B1E-8480-4198-B48A-F2D1338FC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EE935-30CE-4EDF-8B29-2C2D613562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5239"/>
      </p:ext>
    </p:extLst>
  </p:cSld>
  <p:clrMapOvr>
    <a:masterClrMapping/>
  </p:clrMapOvr>
  <p:transition>
    <p:wipe dir="r"/>
  </p:transition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828A6E-6B0D-4288-B451-FDA7264CEE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653B87-8D1A-4A9C-83B8-7E729D9A1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1959F2-1509-4F8D-AEC4-8B2F077FAC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96FB9-A9ED-4282-87CA-68F7F771A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732408"/>
      </p:ext>
    </p:extLst>
  </p:cSld>
  <p:clrMapOvr>
    <a:masterClrMapping/>
  </p:clrMapOvr>
  <p:transition>
    <p:wipe dir="r"/>
  </p:transition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A77F96-5D3D-43E3-ACBD-7494EE7FB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76C232-74DB-49D5-8EEF-DF11E226B7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57F73D-3A99-46AA-A339-5CB61D1DC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02BE1-4BF3-4BDB-BA74-663DB9FE3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816292"/>
      </p:ext>
    </p:extLst>
  </p:cSld>
  <p:clrMapOvr>
    <a:masterClrMapping/>
  </p:clrMapOvr>
  <p:transition>
    <p:wipe dir="r"/>
  </p:transition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988"/>
            <a:ext cx="3008313" cy="1193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80988"/>
            <a:ext cx="5111750" cy="6015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74788"/>
            <a:ext cx="3008313" cy="48212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A08B1F-A2A9-4559-93E4-206727BA9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9ADB1-2527-4D6A-BF41-2B2A9CFD9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B23D11-6ABF-4538-88C5-7E127E2005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7E030B-1DC9-4202-B26D-3293CE3B9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45652"/>
      </p:ext>
    </p:extLst>
  </p:cSld>
  <p:clrMapOvr>
    <a:masterClrMapping/>
  </p:clrMapOvr>
  <p:transition>
    <p:wipe dir="r"/>
  </p:transition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33950"/>
            <a:ext cx="5486400" cy="5826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30238"/>
            <a:ext cx="5486400" cy="4229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16563"/>
            <a:ext cx="5486400" cy="8270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D53767-7651-4A25-BB98-1556575EF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0E1F7-5045-49DC-A21E-02E7C0B5E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D3BD27-EDDF-4DB8-A1B6-50D73724C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F576B-AA00-4F27-830E-B26002D347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113476"/>
      </p:ext>
    </p:extLst>
  </p:cSld>
  <p:clrMapOvr>
    <a:masterClrMapping/>
  </p:clrMapOvr>
  <p:transition>
    <p:wipe dir="r"/>
  </p:transition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D840BFF-DCB7-4ABF-9109-51CCE0BBC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27063"/>
            <a:ext cx="7772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15C4E52-5CED-4C96-9183-7BA3E9C62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36763"/>
            <a:ext cx="7772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797AB42-E481-4186-8786-4DA1726B36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21438"/>
            <a:ext cx="1905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29/08/2020</a:t>
            </a: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C4C82ED-4D63-4474-A6DE-9778AD7F72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1438"/>
            <a:ext cx="2895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GB" altLang="en-US"/>
              <a:t>Councillor Housing Presentation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ACA3F8-7062-41CB-AD60-1FDF2EC722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1438"/>
            <a:ext cx="1905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33399"/>
                </a:solidFill>
              </a:defRPr>
            </a:lvl1pPr>
          </a:lstStyle>
          <a:p>
            <a:fld id="{C756FFA5-57B3-44BC-9180-3E980244414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Text Box 8">
            <a:extLst>
              <a:ext uri="{FF2B5EF4-FFF2-40B4-BE49-F238E27FC236}">
                <a16:creationId xmlns:a16="http://schemas.microsoft.com/office/drawing/2014/main" id="{BD961B65-FB32-4675-87BE-1DD65966F6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2950" y="284163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GB" altLang="en-US"/>
          </a:p>
        </p:txBody>
      </p:sp>
      <p:pic>
        <p:nvPicPr>
          <p:cNvPr id="1032" name="Picture 10">
            <a:extLst>
              <a:ext uri="{FF2B5EF4-FFF2-40B4-BE49-F238E27FC236}">
                <a16:creationId xmlns:a16="http://schemas.microsoft.com/office/drawing/2014/main" id="{72C40B5D-F1B0-4135-84BE-AA34953A52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11138"/>
            <a:ext cx="300037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wipe dir="r"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1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1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1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1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1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02D0-0E16-4059-BB65-F500F64F2D4B}"/>
              </a:ext>
            </a:extLst>
          </p:cNvPr>
          <p:cNvSpPr txBox="1">
            <a:spLocks/>
          </p:cNvSpPr>
          <p:nvPr/>
        </p:nvSpPr>
        <p:spPr>
          <a:xfrm>
            <a:off x="685800" y="1580827"/>
            <a:ext cx="7772400" cy="475798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6000" kern="0" dirty="0">
                <a:latin typeface="Arial"/>
                <a:cs typeface="Arial"/>
              </a:rPr>
              <a:t>Jacqui Taylor </a:t>
            </a:r>
          </a:p>
          <a:p>
            <a:pPr eaLnBrk="1" hangingPunct="1"/>
            <a:r>
              <a:rPr lang="en-US" altLang="en-US" sz="6000" kern="0" dirty="0">
                <a:latin typeface="Arial"/>
                <a:cs typeface="Arial"/>
              </a:rPr>
              <a:t>Lead </a:t>
            </a:r>
            <a:r>
              <a:rPr lang="en-US" altLang="en-US" sz="6000" kern="0" dirty="0" err="1">
                <a:latin typeface="Arial"/>
                <a:cs typeface="Arial"/>
              </a:rPr>
              <a:t>Councillor</a:t>
            </a:r>
            <a:r>
              <a:rPr lang="en-US" altLang="en-US" sz="6000" kern="0" dirty="0">
                <a:latin typeface="Arial"/>
                <a:cs typeface="Arial"/>
              </a:rPr>
              <a:t> for Housing at St Albans District Council</a:t>
            </a:r>
          </a:p>
          <a:p>
            <a:pPr eaLnBrk="1" hangingPunct="1"/>
            <a:endParaRPr lang="en-US" alt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kern="0" dirty="0">
                <a:latin typeface="Arial"/>
                <a:cs typeface="Arial"/>
              </a:rPr>
              <a:t>February 2025</a:t>
            </a:r>
            <a:endParaRPr lang="en-US" alt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68619-8718-4B80-8E41-B545134C3105}"/>
              </a:ext>
            </a:extLst>
          </p:cNvPr>
          <p:cNvSpPr txBox="1">
            <a:spLocks/>
          </p:cNvSpPr>
          <p:nvPr/>
        </p:nvSpPr>
        <p:spPr>
          <a:xfrm>
            <a:off x="899592" y="4388346"/>
            <a:ext cx="7558608" cy="18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0000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endParaRPr lang="en-US" altLang="en-US" i="1" ker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23560-25F4-7F21-9338-9611B397C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AE27-A203-0F8B-0D73-31E579CD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Arial"/>
                <a:cs typeface="Arial"/>
              </a:rPr>
              <a:t>New Housing 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on HRA land</a:t>
            </a:r>
            <a:endParaRPr lang="en-US" dirty="0">
              <a:cs typeface="Times New Roman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8EC62-D60F-D966-49C0-4F8964AF69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" y="4122548"/>
            <a:ext cx="8444267" cy="2628663"/>
          </a:xfrm>
        </p:spPr>
        <p:txBody>
          <a:bodyPr/>
          <a:lstStyle/>
          <a:p>
            <a:r>
              <a:rPr lang="en-US" sz="2800" dirty="0">
                <a:latin typeface="Arial"/>
                <a:cs typeface="Times New Roman"/>
              </a:rPr>
              <a:t>The Hedges, St Albans</a:t>
            </a:r>
          </a:p>
          <a:p>
            <a:pPr marL="0" indent="0">
              <a:buNone/>
            </a:pPr>
            <a:r>
              <a:rPr lang="en-US" sz="2800" dirty="0">
                <a:latin typeface="Arial"/>
                <a:cs typeface="Times New Roman"/>
              </a:rPr>
              <a:t>    - 6 x 3-bed houses; 6 x 2-bed flats all social rent</a:t>
            </a:r>
          </a:p>
          <a:p>
            <a:r>
              <a:rPr lang="en-US" sz="2800" dirty="0">
                <a:latin typeface="Arial"/>
                <a:cs typeface="Times New Roman"/>
              </a:rPr>
              <a:t>Completion due March 2025</a:t>
            </a:r>
          </a:p>
          <a:p>
            <a:r>
              <a:rPr lang="en-US" sz="2800" dirty="0">
                <a:latin typeface="Arial"/>
                <a:cs typeface="Times New Roman"/>
              </a:rPr>
              <a:t>Former temporary accommodation site</a:t>
            </a:r>
          </a:p>
          <a:p>
            <a:r>
              <a:rPr lang="en-US" sz="2800" dirty="0">
                <a:latin typeface="Arial"/>
                <a:cs typeface="Times New Roman"/>
              </a:rPr>
              <a:t>Heat pumps, solar panels, EV charging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A6C117-E4F6-F348-725D-BF9E6D4E16D5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9238" y="1998663"/>
            <a:ext cx="2978150" cy="1287462"/>
          </a:xfrm>
        </p:spPr>
      </p:pic>
      <p:pic>
        <p:nvPicPr>
          <p:cNvPr id="7" name="Picture 6" descr="A tree in front of a building&#10;&#10;AI-generated content may be incorrect.">
            <a:extLst>
              <a:ext uri="{FF2B5EF4-FFF2-40B4-BE49-F238E27FC236}">
                <a16:creationId xmlns:a16="http://schemas.microsoft.com/office/drawing/2014/main" id="{30FCC616-ADD2-EAE5-F637-07D60AF0C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670515"/>
            <a:ext cx="7772400" cy="22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71010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FE046-F5DD-5C34-4CBF-F73B80229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E497-5A73-79F3-D007-7FBCB581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Arial"/>
                <a:cs typeface="Arial"/>
              </a:rPr>
              <a:t>New Housing 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on HRA land</a:t>
            </a:r>
            <a:endParaRPr lang="en-US" dirty="0">
              <a:cs typeface="Times New Roman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94DBC-3ED6-6707-E1F3-2B89DA3C1C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9858" y="1457325"/>
            <a:ext cx="4554141" cy="5293887"/>
          </a:xfrm>
        </p:spPr>
        <p:txBody>
          <a:bodyPr/>
          <a:lstStyle/>
          <a:p>
            <a:r>
              <a:rPr lang="en-US" sz="2800" dirty="0">
                <a:latin typeface="Arial"/>
                <a:cs typeface="Times New Roman"/>
              </a:rPr>
              <a:t>King Offa, St Albans</a:t>
            </a:r>
          </a:p>
          <a:p>
            <a:pPr marL="0" indent="0">
              <a:buNone/>
            </a:pPr>
            <a:r>
              <a:rPr lang="en-US" sz="2800" dirty="0">
                <a:latin typeface="Arial"/>
                <a:cs typeface="Times New Roman"/>
              </a:rPr>
              <a:t>     - 11 x 3-bed houses</a:t>
            </a:r>
          </a:p>
          <a:p>
            <a:pPr marL="0" indent="0">
              <a:buNone/>
            </a:pPr>
            <a:r>
              <a:rPr lang="en-US" sz="2800" dirty="0">
                <a:latin typeface="Arial"/>
                <a:cs typeface="Times New Roman"/>
              </a:rPr>
              <a:t>     - 2 x 4-bed houses</a:t>
            </a:r>
          </a:p>
          <a:p>
            <a:pPr marL="0" indent="0">
              <a:buNone/>
            </a:pPr>
            <a:r>
              <a:rPr lang="en-US" sz="2800" dirty="0">
                <a:latin typeface="Arial"/>
                <a:cs typeface="Times New Roman"/>
              </a:rPr>
              <a:t>     - 1 x 2-bed bungalow</a:t>
            </a:r>
          </a:p>
          <a:p>
            <a:pPr marL="0" indent="0">
              <a:buNone/>
            </a:pPr>
            <a:r>
              <a:rPr lang="en-US" sz="2800" dirty="0">
                <a:latin typeface="Arial"/>
                <a:cs typeface="Times New Roman"/>
              </a:rPr>
              <a:t>     all for social rent</a:t>
            </a:r>
          </a:p>
          <a:p>
            <a:r>
              <a:rPr lang="en-US" sz="2800" dirty="0">
                <a:latin typeface="Arial"/>
                <a:cs typeface="Times New Roman"/>
              </a:rPr>
              <a:t>Completion due June 2025</a:t>
            </a:r>
          </a:p>
          <a:p>
            <a:r>
              <a:rPr lang="en-US" sz="2800" dirty="0">
                <a:latin typeface="Arial"/>
                <a:cs typeface="Times New Roman"/>
              </a:rPr>
              <a:t>Former pub &amp; temporary accommodation site</a:t>
            </a:r>
          </a:p>
          <a:p>
            <a:r>
              <a:rPr lang="en-US" sz="2800" dirty="0">
                <a:latin typeface="Arial"/>
                <a:cs typeface="Times New Roman"/>
              </a:rPr>
              <a:t>Heat pumps, solar panels, EV charging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3B09E3-C619-55B3-0449-F95298B834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2" y="4001915"/>
            <a:ext cx="4040188" cy="251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house with a gate and a fence&#10;&#10;AI-generated content may be incorrect.">
            <a:extLst>
              <a:ext uri="{FF2B5EF4-FFF2-40B4-BE49-F238E27FC236}">
                <a16:creationId xmlns:a16="http://schemas.microsoft.com/office/drawing/2014/main" id="{DE77A2CC-B3A3-457E-191C-CC620B77B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2" y="1922274"/>
            <a:ext cx="3920641" cy="19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11164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CDED0-2126-20FF-2CA9-B2C9438DD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8A50-66A4-778D-2DBE-CA04BF76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574"/>
            <a:ext cx="5323668" cy="1623717"/>
          </a:xfrm>
        </p:spPr>
        <p:txBody>
          <a:bodyPr/>
          <a:lstStyle/>
          <a:p>
            <a:pPr algn="l"/>
            <a:r>
              <a:rPr lang="en-GB" dirty="0">
                <a:latin typeface="Arial"/>
                <a:cs typeface="Arial"/>
              </a:rPr>
              <a:t>Social Housing Decarbonisation</a:t>
            </a:r>
            <a:endParaRPr lang="en-US" dirty="0">
              <a:cs typeface="Times New Roman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AD47-DB5D-6B2A-B51E-4C699CAE8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84700" y="5211250"/>
            <a:ext cx="1534332" cy="57343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/>
                <a:cs typeface="Times New Roman"/>
              </a:rPr>
              <a:t>Before   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7E68B4-21C0-4E96-A957-2B0BAD669F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1489" y="1844297"/>
            <a:ext cx="8501022" cy="3297913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9F598FF-BDD1-E0AB-79BD-834591ADF557}"/>
              </a:ext>
            </a:extLst>
          </p:cNvPr>
          <p:cNvSpPr txBox="1">
            <a:spLocks/>
          </p:cNvSpPr>
          <p:nvPr/>
        </p:nvSpPr>
        <p:spPr bwMode="auto">
          <a:xfrm>
            <a:off x="6021097" y="5211250"/>
            <a:ext cx="1534332" cy="5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>
                <a:latin typeface="Arial"/>
                <a:cs typeface="Times New Roman"/>
              </a:rPr>
              <a:t>After    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AE38698-8472-0B5C-C177-D3ABFF1A367E}"/>
              </a:ext>
            </a:extLst>
          </p:cNvPr>
          <p:cNvSpPr txBox="1">
            <a:spLocks/>
          </p:cNvSpPr>
          <p:nvPr/>
        </p:nvSpPr>
        <p:spPr bwMode="auto">
          <a:xfrm>
            <a:off x="321488" y="5784687"/>
            <a:ext cx="8822511" cy="97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>
                <a:latin typeface="Arial"/>
                <a:cs typeface="Times New Roman"/>
              </a:rPr>
              <a:t>‘Airey’ houses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built during a post-war housing boom with prefabricated concrete and have a particularly low energy rating</a:t>
            </a:r>
            <a:r>
              <a:rPr lang="en-GB" dirty="0">
                <a:effectLst/>
              </a:rPr>
              <a:t> </a:t>
            </a:r>
            <a:endParaRPr lang="en-US" kern="0" dirty="0"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4337843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7669-A6DD-4BF4-91F1-9202031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9915"/>
            <a:ext cx="3545237" cy="1080119"/>
          </a:xfrm>
        </p:spPr>
        <p:txBody>
          <a:bodyPr/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409D-D85B-4078-A9AB-8B08AB1B8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80034"/>
            <a:ext cx="8856984" cy="534770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Redevelopment of sheltered housing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Building new council homes on existing council owned HRA land</a:t>
            </a:r>
          </a:p>
          <a:p>
            <a:r>
              <a:rPr lang="en-GB" dirty="0">
                <a:latin typeface="Arial"/>
                <a:cs typeface="Arial"/>
              </a:rPr>
              <a:t>Housing strategy – housing associations </a:t>
            </a:r>
          </a:p>
          <a:p>
            <a:r>
              <a:rPr lang="en-GB" dirty="0">
                <a:latin typeface="Arial"/>
                <a:cs typeface="Arial"/>
              </a:rPr>
              <a:t>Decommissioning of tower block</a:t>
            </a:r>
          </a:p>
          <a:p>
            <a:r>
              <a:rPr lang="en-GB" dirty="0">
                <a:latin typeface="Arial"/>
                <a:cs typeface="Arial"/>
              </a:rPr>
              <a:t>Development of affordable housing in a mixed commercial development in city centre</a:t>
            </a:r>
          </a:p>
          <a:p>
            <a:r>
              <a:rPr lang="en-GB" dirty="0">
                <a:latin typeface="Arial"/>
                <a:cs typeface="Arial"/>
              </a:rPr>
              <a:t>Local Authority Housing Fund (LAHF)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Social housing decarbonisation (warm homes)</a:t>
            </a:r>
          </a:p>
          <a:p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249289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7669-A6DD-4BF4-91F1-9202031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25" y="472080"/>
            <a:ext cx="4816098" cy="1174750"/>
          </a:xfrm>
        </p:spPr>
        <p:txBody>
          <a:bodyPr wrap="square" anchor="ctr">
            <a:normAutofit fontScale="90000"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Housing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former sheltered </a:t>
            </a:r>
          </a:p>
        </p:txBody>
      </p:sp>
      <p:pic>
        <p:nvPicPr>
          <p:cNvPr id="7" name="Content Placeholder 6" descr="A picture containing sky, outdoor, building, brick&#10;&#10;Description automatically generated">
            <a:extLst>
              <a:ext uri="{FF2B5EF4-FFF2-40B4-BE49-F238E27FC236}">
                <a16:creationId xmlns:a16="http://schemas.microsoft.com/office/drawing/2014/main" id="{8E352A31-0960-4E0A-9ECC-08264569F6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5" y="2706687"/>
            <a:ext cx="4042475" cy="269498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409D-D85B-4078-A9AB-8B08AB1B8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21790"/>
            <a:ext cx="4172272" cy="4881966"/>
          </a:xfrm>
        </p:spPr>
        <p:txBody>
          <a:bodyPr wrap="square" anchor="t"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Hawking’s House, St Albans </a:t>
            </a:r>
          </a:p>
          <a:p>
            <a:pPr lvl="1">
              <a:buFontTx/>
              <a:buChar char="-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21 x 2-bed flats</a:t>
            </a:r>
          </a:p>
          <a:p>
            <a:pPr lvl="1">
              <a:buFontTx/>
              <a:buChar char="-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7 x 1-bed flats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Completed January 2020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Partnership with Catalyst Housing Association for social rent</a:t>
            </a:r>
          </a:p>
        </p:txBody>
      </p:sp>
    </p:spTree>
    <p:extLst>
      <p:ext uri="{BB962C8B-B14F-4D97-AF65-F5344CB8AC3E}">
        <p14:creationId xmlns:p14="http://schemas.microsoft.com/office/powerpoint/2010/main" val="2449408451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7669-A6DD-4BF4-91F1-9202031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11151"/>
            <a:ext cx="5374365" cy="1098550"/>
          </a:xfrm>
        </p:spPr>
        <p:txBody>
          <a:bodyPr wrap="square" anchor="ctr">
            <a:normAutofit fontScale="90000"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Housing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former sheltered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409D-D85B-4078-A9AB-8B08AB1B8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1875295"/>
            <a:ext cx="3956248" cy="4437895"/>
          </a:xfrm>
        </p:spPr>
        <p:txBody>
          <a:bodyPr wrap="square" anchor="t"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Warner House, St Albans</a:t>
            </a:r>
          </a:p>
          <a:p>
            <a:pPr lvl="1">
              <a:buFontTx/>
              <a:buChar char="-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12 x 2-bed flats</a:t>
            </a:r>
          </a:p>
          <a:p>
            <a:pPr lvl="1">
              <a:buFontTx/>
              <a:buChar char="-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12 x 1-bed flats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Completed November 2020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Council owned social rent for over-55s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picture containing sky, building, outdoor, apartment building&#10;&#10;Description automatically generated">
            <a:extLst>
              <a:ext uri="{FF2B5EF4-FFF2-40B4-BE49-F238E27FC236}">
                <a16:creationId xmlns:a16="http://schemas.microsoft.com/office/drawing/2014/main" id="{65ACBB61-291E-49DA-80A2-BAA730C0D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2" y="3766088"/>
            <a:ext cx="4411484" cy="3066775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D1B8B80A-9A79-4481-B5FD-79AE9245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04" y="1532524"/>
            <a:ext cx="3566160" cy="2110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12710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7669-A6DD-4BF4-91F1-9202031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11151"/>
            <a:ext cx="7344816" cy="1098550"/>
          </a:xfrm>
        </p:spPr>
        <p:txBody>
          <a:bodyPr wrap="square" anchor="ctr">
            <a:no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Housing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former sheltered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409D-D85B-4078-A9AB-8B08AB1B8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4966790"/>
            <a:ext cx="8721999" cy="1945454"/>
          </a:xfrm>
        </p:spPr>
        <p:txBody>
          <a:bodyPr wrap="square" anchor="t"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Hawksley Court, St Albans</a:t>
            </a:r>
          </a:p>
          <a:p>
            <a:pPr marL="457200" lvl="1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- 4 x 2-bed flats; 14 x 1-bed flats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Completed March 2021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Council owned general needs social rent</a:t>
            </a:r>
          </a:p>
        </p:txBody>
      </p:sp>
      <p:pic>
        <p:nvPicPr>
          <p:cNvPr id="9" name="Picture 8" descr="A group of people walk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B1670CC7-75F6-C44C-B02F-7558F8BC5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3" y="1898967"/>
            <a:ext cx="3978210" cy="2979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70C5EA-BC88-BFEE-0828-3481D40B5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6682" y="2305050"/>
            <a:ext cx="3250565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058654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7669-A6DD-4BF4-91F1-9202031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11151"/>
            <a:ext cx="5730826" cy="1579642"/>
          </a:xfrm>
        </p:spPr>
        <p:txBody>
          <a:bodyPr wrap="square" anchor="ctr">
            <a:norm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Housing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former garage sites</a:t>
            </a:r>
          </a:p>
        </p:txBody>
      </p:sp>
      <p:pic>
        <p:nvPicPr>
          <p:cNvPr id="7" name="Picture 6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82BE9C06-72F2-40B0-B7C5-E0A52909C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38" r="14825" b="-2"/>
          <a:stretch/>
        </p:blipFill>
        <p:spPr>
          <a:xfrm>
            <a:off x="685800" y="2036763"/>
            <a:ext cx="3810000" cy="42291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409D-D85B-4078-A9AB-8B08AB1B8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36763"/>
            <a:ext cx="3956248" cy="4229100"/>
          </a:xfrm>
        </p:spPr>
        <p:txBody>
          <a:bodyPr wrap="square" anchor="t"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Morris Green &amp; Allen Green, Sandridge</a:t>
            </a:r>
          </a:p>
          <a:p>
            <a:pPr lvl="1">
              <a:buFontTx/>
              <a:buChar char="-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4 x 3-bed houses</a:t>
            </a:r>
          </a:p>
          <a:p>
            <a:pPr lvl="1">
              <a:buFontTx/>
              <a:buChar char="-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3 x 2-bed houses</a:t>
            </a:r>
          </a:p>
          <a:p>
            <a:pPr lvl="1">
              <a:buFontTx/>
              <a:buChar char="-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4 x 2-bed flats</a:t>
            </a:r>
          </a:p>
          <a:p>
            <a:pPr lvl="1">
              <a:buFontTx/>
              <a:buChar char="-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4 x 1-bed flats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Completed February 2019</a:t>
            </a:r>
          </a:p>
        </p:txBody>
      </p:sp>
    </p:spTree>
    <p:extLst>
      <p:ext uri="{BB962C8B-B14F-4D97-AF65-F5344CB8AC3E}">
        <p14:creationId xmlns:p14="http://schemas.microsoft.com/office/powerpoint/2010/main" val="2020519654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F991-4E74-404B-815A-D4FB4039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574"/>
            <a:ext cx="5370163" cy="1561723"/>
          </a:xfrm>
        </p:spPr>
        <p:txBody>
          <a:bodyPr/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Housing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former garage site</a:t>
            </a:r>
            <a:endParaRPr lang="en-GB" dirty="0"/>
          </a:p>
        </p:txBody>
      </p:sp>
      <p:pic>
        <p:nvPicPr>
          <p:cNvPr id="11" name="Content Placeholder 10" descr="A picture containing sky, building, outdoor, house&#10;&#10;Description automatically generated">
            <a:extLst>
              <a:ext uri="{FF2B5EF4-FFF2-40B4-BE49-F238E27FC236}">
                <a16:creationId xmlns:a16="http://schemas.microsoft.com/office/drawing/2014/main" id="{F602BFFE-9A1B-4BC4-889F-94A7474E3D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0542"/>
            <a:ext cx="4040188" cy="303014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64D40F-AD43-440D-8DDA-F2F260F2446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Holyrood Crescent, St Albans </a:t>
            </a:r>
          </a:p>
          <a:p>
            <a:pPr marL="0" indent="0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    - 2 x 2-bed houses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Completed December 2021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Includes air source heat pumps (no gas)</a:t>
            </a:r>
          </a:p>
        </p:txBody>
      </p:sp>
    </p:spTree>
    <p:extLst>
      <p:ext uri="{BB962C8B-B14F-4D97-AF65-F5344CB8AC3E}">
        <p14:creationId xmlns:p14="http://schemas.microsoft.com/office/powerpoint/2010/main" val="1982677635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B161-D55C-D0FE-FF74-4E60A41D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574"/>
            <a:ext cx="5540644" cy="1546225"/>
          </a:xfrm>
        </p:spPr>
        <p:txBody>
          <a:bodyPr/>
          <a:lstStyle/>
          <a:p>
            <a:pPr algn="l"/>
            <a:r>
              <a:rPr lang="en-GB" dirty="0">
                <a:latin typeface="Arial"/>
                <a:cs typeface="Arial"/>
              </a:rPr>
              <a:t>New Housing 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- former garage site</a:t>
            </a:r>
            <a:endParaRPr lang="en-US" dirty="0">
              <a:cs typeface="Times New Roman"/>
            </a:endParaRPr>
          </a:p>
        </p:txBody>
      </p:sp>
      <p:pic>
        <p:nvPicPr>
          <p:cNvPr id="10" name="Content Placeholder 9" descr="A row of brick houses with a garden&#10;&#10;Description automatically generated">
            <a:extLst>
              <a:ext uri="{FF2B5EF4-FFF2-40B4-BE49-F238E27FC236}">
                <a16:creationId xmlns:a16="http://schemas.microsoft.com/office/drawing/2014/main" id="{457A4374-0DFD-35EC-E9F7-1E20B10A9C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1356" y="2551113"/>
            <a:ext cx="4311609" cy="324855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453AC-607F-72B1-978D-4B3509B90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9858" y="2340244"/>
            <a:ext cx="4554141" cy="4410968"/>
          </a:xfrm>
        </p:spPr>
        <p:txBody>
          <a:bodyPr/>
          <a:lstStyle/>
          <a:p>
            <a:r>
              <a:rPr lang="en-US" sz="2800" dirty="0">
                <a:latin typeface="Arial"/>
                <a:cs typeface="Times New Roman"/>
              </a:rPr>
              <a:t>Viking Close, Harpenden</a:t>
            </a:r>
          </a:p>
          <a:p>
            <a:r>
              <a:rPr lang="en-US" sz="2800" dirty="0">
                <a:latin typeface="Arial"/>
                <a:cs typeface="Times New Roman"/>
              </a:rPr>
              <a:t>Completed November 2023</a:t>
            </a:r>
          </a:p>
          <a:p>
            <a:r>
              <a:rPr lang="en-US" sz="2800" dirty="0">
                <a:latin typeface="Arial"/>
                <a:cs typeface="Times New Roman"/>
              </a:rPr>
              <a:t>4 x 3-bed council owned social rent homes</a:t>
            </a:r>
          </a:p>
          <a:p>
            <a:r>
              <a:rPr lang="en-US" sz="2800" dirty="0">
                <a:latin typeface="Arial"/>
                <a:cs typeface="Times New Roman"/>
              </a:rPr>
              <a:t>6 properties leased to local charity for supported living</a:t>
            </a:r>
          </a:p>
        </p:txBody>
      </p:sp>
    </p:spTree>
    <p:extLst>
      <p:ext uri="{BB962C8B-B14F-4D97-AF65-F5344CB8AC3E}">
        <p14:creationId xmlns:p14="http://schemas.microsoft.com/office/powerpoint/2010/main" val="58277852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A5723-AD0C-C38C-C8E2-2CDD79C74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1F286-8803-391C-F392-EA820690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Arial"/>
                <a:cs typeface="Arial"/>
              </a:rPr>
              <a:t>New Housing 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- city centre</a:t>
            </a:r>
            <a:endParaRPr lang="en-US" dirty="0">
              <a:cs typeface="Times New Roman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AA5873-A022-836B-E480-FD08CB6E1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9859" y="1457325"/>
            <a:ext cx="4083150" cy="5293887"/>
          </a:xfrm>
        </p:spPr>
        <p:txBody>
          <a:bodyPr/>
          <a:lstStyle/>
          <a:p>
            <a:r>
              <a:rPr lang="en-US" sz="2800" dirty="0">
                <a:latin typeface="Arial"/>
                <a:cs typeface="Times New Roman"/>
              </a:rPr>
              <a:t>Jubilee Square, St Albans</a:t>
            </a:r>
          </a:p>
          <a:p>
            <a:pPr marL="0" indent="0">
              <a:buNone/>
            </a:pPr>
            <a:r>
              <a:rPr lang="en-US" sz="2800" dirty="0">
                <a:latin typeface="Arial"/>
                <a:cs typeface="Times New Roman"/>
              </a:rPr>
              <a:t>   - 33 flats for social rent</a:t>
            </a:r>
          </a:p>
          <a:p>
            <a:pPr marL="0" indent="0">
              <a:buNone/>
            </a:pPr>
            <a:r>
              <a:rPr lang="en-US" sz="2800" dirty="0">
                <a:latin typeface="Arial"/>
                <a:cs typeface="Times New Roman"/>
              </a:rPr>
              <a:t>   - 60 flats shared            ownership with Watford Community Housing</a:t>
            </a:r>
          </a:p>
          <a:p>
            <a:r>
              <a:rPr lang="en-US" sz="2800" dirty="0">
                <a:latin typeface="Arial"/>
                <a:cs typeface="Times New Roman"/>
              </a:rPr>
              <a:t>Completed July 2024</a:t>
            </a:r>
          </a:p>
          <a:p>
            <a:r>
              <a:rPr lang="en-US" sz="2800" dirty="0">
                <a:latin typeface="Arial"/>
                <a:cs typeface="Times New Roman"/>
              </a:rPr>
              <a:t>Mixed commercial development in city </a:t>
            </a:r>
            <a:r>
              <a:rPr lang="en-US" sz="2800" dirty="0" err="1">
                <a:latin typeface="Arial"/>
                <a:cs typeface="Times New Roman"/>
              </a:rPr>
              <a:t>centre</a:t>
            </a:r>
            <a:r>
              <a:rPr lang="en-US" sz="2800" dirty="0">
                <a:latin typeface="Arial"/>
                <a:cs typeface="Times New Roman"/>
              </a:rPr>
              <a:t> </a:t>
            </a:r>
          </a:p>
          <a:p>
            <a:r>
              <a:rPr lang="en-US" sz="2800" dirty="0">
                <a:latin typeface="Arial"/>
                <a:cs typeface="Times New Roman"/>
              </a:rPr>
              <a:t>Former police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387C2-8BD8-358E-2DA2-EFBB3B327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98" y="4044013"/>
            <a:ext cx="4287544" cy="2707199"/>
          </a:xfrm>
          <a:prstGeom prst="rect">
            <a:avLst/>
          </a:prstGeom>
        </p:spPr>
      </p:pic>
      <p:pic>
        <p:nvPicPr>
          <p:cNvPr id="9" name="Picture 8" descr="A rooftop view of a city&#10;&#10;AI-generated content may be incorrect.">
            <a:extLst>
              <a:ext uri="{FF2B5EF4-FFF2-40B4-BE49-F238E27FC236}">
                <a16:creationId xmlns:a16="http://schemas.microsoft.com/office/drawing/2014/main" id="{0D2B58B3-19A1-720B-6CEE-D90BE7CEB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7" y="1580826"/>
            <a:ext cx="4287543" cy="246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75582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Default Design">
  <a:themeElements>
    <a:clrScheme name="">
      <a:dk1>
        <a:srgbClr val="000066"/>
      </a:dk1>
      <a:lt1>
        <a:srgbClr val="FFFFCC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E2"/>
      </a:accent3>
      <a:accent4>
        <a:srgbClr val="000056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DB8C6ADFF8F443AA477EE351084B64" ma:contentTypeVersion="6" ma:contentTypeDescription="Create a new document." ma:contentTypeScope="" ma:versionID="b1d9bdb26a026c69ab9ed7afe7bf5185">
  <xsd:schema xmlns:xsd="http://www.w3.org/2001/XMLSchema" xmlns:xs="http://www.w3.org/2001/XMLSchema" xmlns:p="http://schemas.microsoft.com/office/2006/metadata/properties" xmlns:ns2="8fb1c560-b973-4909-ae9d-6ce6cebd7109" xmlns:ns3="40ccdfee-a10f-41e7-ad23-e2ae92bfc134" targetNamespace="http://schemas.microsoft.com/office/2006/metadata/properties" ma:root="true" ma:fieldsID="0accefb110dbb82d804c2c8232f4bfc8" ns2:_="" ns3:_="">
    <xsd:import namespace="8fb1c560-b973-4909-ae9d-6ce6cebd7109"/>
    <xsd:import namespace="40ccdfee-a10f-41e7-ad23-e2ae92bfc1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b1c560-b973-4909-ae9d-6ce6cebd71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cdfee-a10f-41e7-ad23-e2ae92bfc1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0C0A0B-33B0-4AA9-B027-DD73A1C1D4CE}">
  <ds:schemaRefs>
    <ds:schemaRef ds:uri="40ccdfee-a10f-41e7-ad23-e2ae92bfc134"/>
    <ds:schemaRef ds:uri="8fb1c560-b973-4909-ae9d-6ce6cebd71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6D01159-19C4-4A30-A32F-AF03AFF7BD0F}">
  <ds:schemaRefs>
    <ds:schemaRef ds:uri="8fb1c560-b973-4909-ae9d-6ce6cebd7109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0ccdfee-a10f-41e7-ad23-e2ae92bfc13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656860-4391-45AF-90B3-68116CF0B5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404</Words>
  <Application>Microsoft Macintosh PowerPoint</Application>
  <PresentationFormat>Custom</PresentationFormat>
  <Paragraphs>73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Projects</vt:lpstr>
      <vt:lpstr>New Housing  - former sheltered </vt:lpstr>
      <vt:lpstr>New Housing  - former sheltered </vt:lpstr>
      <vt:lpstr>New Housing  - former sheltered</vt:lpstr>
      <vt:lpstr>New Housing  - former garage sites</vt:lpstr>
      <vt:lpstr>New Housing  - former garage site</vt:lpstr>
      <vt:lpstr>New Housing  - former garage site</vt:lpstr>
      <vt:lpstr>New Housing  - city centre</vt:lpstr>
      <vt:lpstr>New Housing  on HRA land</vt:lpstr>
      <vt:lpstr>New Housing  on HRA land</vt:lpstr>
      <vt:lpstr>Social Housing Decarbonisation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Jacqlyn Taylor</dc:creator>
  <cp:lastModifiedBy>Jacqui Taylor</cp:lastModifiedBy>
  <cp:revision>2</cp:revision>
  <cp:lastPrinted>2021-06-11T14:30:31Z</cp:lastPrinted>
  <dcterms:created xsi:type="dcterms:W3CDTF">2020-09-14T22:06:10Z</dcterms:created>
  <dcterms:modified xsi:type="dcterms:W3CDTF">2025-02-25T03:51:56Z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0x01010079DB8C6ADFF8F443AA477EE351084B64</vt:lpwstr>
  </property>
</Properties>
</file>